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6858000" cx="9144000"/>
  <p:notesSz cx="6858000" cy="9144000"/>
  <p:embeddedFontLst>
    <p:embeddedFont>
      <p:font typeface="Source Sans Pr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9F6CA7C-692C-4ACD-B8D1-9DB4A3C416A8}">
  <a:tblStyle styleId="{09F6CA7C-692C-4ACD-B8D1-9DB4A3C416A8}" styleName="Table_0">
    <a:wholeTbl>
      <a:tcTxStyle b="off" i="off">
        <a:font>
          <a:latin typeface="Franklin Gothic Book"/>
          <a:ea typeface="Franklin Gothic Book"/>
          <a:cs typeface="Franklin Gothic Book"/>
        </a:font>
        <a:schemeClr val="dk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chemeClr val="accent3"/>
              </a:solidFill>
              <a:prstDash val="solid"/>
              <a:round/>
              <a:headEnd len="sm" w="sm" type="none"/>
              <a:tailEnd len="sm" w="sm" type="none"/>
            </a:ln>
          </a:insideV>
        </a:tcBdr>
        <a:fill>
          <a:solidFill>
            <a:srgbClr val="FFFFFF">
              <a:alpha val="0"/>
            </a:srgbClr>
          </a:solidFill>
        </a:fill>
      </a:tcStyle>
    </a:wholeTbl>
    <a:band1H>
      <a:tcTxStyle/>
      <a:tcStyle>
        <a:fill>
          <a:solidFill>
            <a:schemeClr val="accent3">
              <a:alpha val="40000"/>
            </a:schemeClr>
          </a:solidFill>
        </a:fill>
      </a:tcStyle>
    </a:band1H>
    <a:band2H>
      <a:tcTxStyle/>
    </a:band2H>
    <a:band1V>
      <a:tcTxStyle/>
      <a:tcStyle>
        <a:tcBdr>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tcBdr>
        <a:fill>
          <a:solidFill>
            <a:schemeClr val="accent3">
              <a:alpha val="40000"/>
            </a:schemeClr>
          </a:solidFill>
        </a:fill>
      </a:tcStyle>
    </a:band1V>
    <a:band2V>
      <a:tcTxStyle/>
    </a:band2V>
    <a:la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Franklin Gothic Book"/>
          <a:ea typeface="Franklin Gothic Book"/>
          <a:cs typeface="Franklin Gothic Book"/>
        </a:font>
        <a:schemeClr val="lt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3"/>
          </a:solidFill>
        </a:fill>
      </a:tcStyle>
    </a:firstRow>
    <a:neCell>
      <a:tcTxStyle/>
    </a:neCell>
    <a:nwCell>
      <a:tcTxStyle/>
    </a:nwCell>
  </a:tblStyle>
  <a:tblStyle styleId="{E8056AE2-2117-42E5-9394-508814882EDE}" styleName="Table_1">
    <a:wholeTbl>
      <a:tcTxStyle b="off" i="off">
        <a:font>
          <a:latin typeface="Franklin Gothic Book"/>
          <a:ea typeface="Franklin Gothic Book"/>
          <a:cs typeface="Franklin Gothic Book"/>
        </a:font>
        <a:schemeClr val="dk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chemeClr val="accent2"/>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40000"/>
            </a:schemeClr>
          </a:solidFill>
        </a:fill>
      </a:tcStyle>
    </a:band1H>
    <a:band2H>
      <a:tcTxStyle/>
    </a:band2H>
    <a:band1V>
      <a:tcTxStyle/>
      <a:tcStyle>
        <a:tcBdr>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tcBdr>
        <a:fill>
          <a:solidFill>
            <a:schemeClr val="accent2">
              <a:alpha val="40000"/>
            </a:schemeClr>
          </a:solidFill>
        </a:fill>
      </a:tcStyle>
    </a:band1V>
    <a:band2V>
      <a:tcTxStyle/>
    </a:band2V>
    <a:lastCol>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chemeClr val="accen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accent2"/>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Franklin Gothic Book"/>
          <a:ea typeface="Franklin Gothic Book"/>
          <a:cs typeface="Franklin Gothic Book"/>
        </a:font>
        <a:schemeClr val="lt1"/>
      </a:tcTxStyle>
      <a:tcStyle>
        <a:tcBdr>
          <a:left>
            <a:ln cap="flat" cmpd="sng" w="9525">
              <a:solidFill>
                <a:schemeClr val="accent2"/>
              </a:solidFill>
              <a:prstDash val="solid"/>
              <a:round/>
              <a:headEnd len="sm" w="sm" type="none"/>
              <a:tailEnd len="sm" w="sm" type="none"/>
            </a:ln>
          </a:left>
          <a:right>
            <a:ln cap="flat" cmpd="sng" w="9525">
              <a:solidFill>
                <a:schemeClr val="accent2"/>
              </a:solidFill>
              <a:prstDash val="solid"/>
              <a:round/>
              <a:headEnd len="sm" w="sm" type="none"/>
              <a:tailEnd len="sm" w="sm" type="none"/>
            </a:ln>
          </a:right>
          <a:top>
            <a:ln cap="flat" cmpd="sng" w="9525">
              <a:solidFill>
                <a:schemeClr val="accent2"/>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2"/>
          </a:solidFill>
        </a:fill>
      </a:tcStyle>
    </a:firstRow>
    <a:neCell>
      <a:tcTxStyle/>
    </a:neCell>
    <a:nwCell>
      <a:tcTxStyle/>
    </a:nwCell>
  </a:tblStyle>
  <a:tblStyle styleId="{FD1013E9-BD1A-4543-9A3A-0FCB3A379B81}" styleName="Table_2">
    <a:wholeTbl>
      <a:tcTxStyle b="off" i="off">
        <a:font>
          <a:latin typeface="Franklin Gothic Book"/>
          <a:ea typeface="Franklin Gothic Book"/>
          <a:cs typeface="Franklin Gothic Book"/>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2F3F3"/>
          </a:solidFill>
        </a:fill>
      </a:tcStyle>
    </a:wholeTbl>
    <a:band1H>
      <a:tcTxStyle/>
      <a:tcStyle>
        <a:fill>
          <a:solidFill>
            <a:srgbClr val="E3E4E4"/>
          </a:solidFill>
        </a:fill>
      </a:tcStyle>
    </a:band1H>
    <a:band2H>
      <a:tcTxStyle/>
    </a:band2H>
    <a:band1V>
      <a:tcTxStyle/>
      <a:tcStyle>
        <a:fill>
          <a:solidFill>
            <a:srgbClr val="E3E4E4"/>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2F3F3"/>
          </a:solidFill>
        </a:fill>
      </a:tcStyle>
    </a:lastRow>
    <a:seCell>
      <a:tcTxStyle/>
    </a:seCell>
    <a:swCell>
      <a:tcTxStyle/>
    </a:swCell>
    <a:firstRow>
      <a:tcTxStyle b="on" i="off">
        <a:font>
          <a:latin typeface="Franklin Gothic Book"/>
          <a:ea typeface="Franklin Gothic Book"/>
          <a:cs typeface="Franklin Gothic Book"/>
        </a:font>
        <a:schemeClr val="lt1"/>
      </a:tcTxStyle>
      <a:tcStyle>
        <a:fill>
          <a:solidFill>
            <a:schemeClr val="accent2"/>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SourceSansPro-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SourceSansPro-italic.fntdata"/><Relationship Id="rId21" Type="http://schemas.openxmlformats.org/officeDocument/2006/relationships/slide" Target="slides/slide16.xml"/><Relationship Id="rId43" Type="http://schemas.openxmlformats.org/officeDocument/2006/relationships/font" Target="fonts/SourceSansPr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SourceSansPr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88900" lvl="0" marL="0" marR="0" rtl="0" algn="l">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88900" lvl="0" marL="0" marR="0" rtl="0" algn="r">
              <a:spcBef>
                <a:spcPts val="0"/>
              </a:spcBef>
              <a:spcAft>
                <a:spcPts val="0"/>
              </a:spcAft>
              <a:buSzPts val="1400"/>
              <a:buChar char="●"/>
            </a:pPr>
            <a:r>
              <a:t/>
            </a:r>
            <a:endParaRPr/>
          </a:p>
          <a:p>
            <a:pPr indent="-88900" lvl="1" marL="0" marR="0" rtl="0" algn="l">
              <a:spcBef>
                <a:spcPts val="0"/>
              </a:spcBef>
              <a:spcAft>
                <a:spcPts val="0"/>
              </a:spcAft>
              <a:buSzPts val="1400"/>
              <a:buChar char="○"/>
            </a:pPr>
            <a:r>
              <a:t/>
            </a:r>
            <a:endParaRPr/>
          </a:p>
          <a:p>
            <a:pPr indent="-88900" lvl="2" marL="0" marR="0" rtl="0" algn="l">
              <a:spcBef>
                <a:spcPts val="0"/>
              </a:spcBef>
              <a:spcAft>
                <a:spcPts val="0"/>
              </a:spcAft>
              <a:buSzPts val="1400"/>
              <a:buChar char="■"/>
            </a:pPr>
            <a:r>
              <a:t/>
            </a:r>
            <a:endParaRPr/>
          </a:p>
          <a:p>
            <a:pPr indent="-88900" lvl="3" marL="0" marR="0" rtl="0" algn="l">
              <a:spcBef>
                <a:spcPts val="0"/>
              </a:spcBef>
              <a:spcAft>
                <a:spcPts val="0"/>
              </a:spcAft>
              <a:buSzPts val="1400"/>
              <a:buChar char="●"/>
            </a:pPr>
            <a:r>
              <a:t/>
            </a:r>
            <a:endParaRPr/>
          </a:p>
          <a:p>
            <a:pPr indent="-88900" lvl="4" marL="0" marR="0" rtl="0" algn="l">
              <a:spcBef>
                <a:spcPts val="0"/>
              </a:spcBef>
              <a:spcAft>
                <a:spcPts val="0"/>
              </a:spcAft>
              <a:buSzPts val="1400"/>
              <a:buChar char="○"/>
            </a:pPr>
            <a:r>
              <a:t/>
            </a:r>
            <a:endParaRPr/>
          </a:p>
          <a:p>
            <a:pPr indent="-88900" lvl="5" marL="0" marR="0" rtl="0" algn="l">
              <a:spcBef>
                <a:spcPts val="0"/>
              </a:spcBef>
              <a:spcAft>
                <a:spcPts val="0"/>
              </a:spcAft>
              <a:buSzPts val="1400"/>
              <a:buChar char="■"/>
            </a:pPr>
            <a:r>
              <a:t/>
            </a:r>
            <a:endParaRPr/>
          </a:p>
          <a:p>
            <a:pPr indent="-88900" lvl="6" marL="0" marR="0" rtl="0" algn="l">
              <a:spcBef>
                <a:spcPts val="0"/>
              </a:spcBef>
              <a:spcAft>
                <a:spcPts val="0"/>
              </a:spcAft>
              <a:buSzPts val="1400"/>
              <a:buChar char="●"/>
            </a:pPr>
            <a:r>
              <a:t/>
            </a:r>
            <a:endParaRPr/>
          </a:p>
          <a:p>
            <a:pPr indent="-88900" lvl="7" marL="0" marR="0" rtl="0" algn="l">
              <a:spcBef>
                <a:spcPts val="0"/>
              </a:spcBef>
              <a:spcAft>
                <a:spcPts val="0"/>
              </a:spcAft>
              <a:buSzPts val="1400"/>
              <a:buChar char="○"/>
            </a:pPr>
            <a:r>
              <a:t/>
            </a:r>
            <a:endParaRPr/>
          </a:p>
          <a:p>
            <a:pPr indent="-88900" lvl="8" marL="0" marR="0" rtl="0" algn="l">
              <a:spcBef>
                <a:spcPts val="0"/>
              </a:spcBef>
              <a:spcAft>
                <a:spcPts val="0"/>
              </a:spcAft>
              <a:buSzPts val="1400"/>
              <a:buChar char="■"/>
            </a:pPr>
            <a:r>
              <a:t/>
            </a:r>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14: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23: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Font typeface="Arial"/>
              <a:buNone/>
            </a:pPr>
            <a:r>
              <a:rPr b="0" i="0" lang="en-US" sz="1800" u="none" cap="none" strike="noStrike"/>
              <a:t>http://sat.collegeboard.org/practice/answers-imagined#aiAnimTop</a:t>
            </a:r>
            <a:endParaRPr b="0" i="0" sz="1800" u="none" cap="none" strike="noStrike"/>
          </a:p>
          <a:p>
            <a:pPr indent="0" lvl="0" marL="0" rtl="0" algn="l">
              <a:spcBef>
                <a:spcPts val="0"/>
              </a:spcBef>
              <a:spcAft>
                <a:spcPts val="0"/>
              </a:spcAft>
              <a:buNone/>
            </a:pPr>
            <a:r>
              <a:t/>
            </a:r>
            <a:endParaRPr b="0" i="0" sz="1800" u="none" cap="none" strike="noStrike"/>
          </a:p>
        </p:txBody>
      </p:sp>
      <p:sp>
        <p:nvSpPr>
          <p:cNvPr id="160" name="Google Shape;160;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r>
              <a:rPr lang="en-US"/>
              <a:t> </a:t>
            </a:r>
            <a:endParaRPr b="0" i="0" sz="12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26: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27: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28: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29: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30: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There are 5 answer choices so if it is down to 4 choices, you have a ¼ chance to get it right and gain a whole point</a:t>
            </a:r>
            <a:endParaRPr/>
          </a:p>
        </p:txBody>
      </p:sp>
      <p:sp>
        <p:nvSpPr>
          <p:cNvPr id="201" name="Google Shape;201;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3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36: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37: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19: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Although you may think you know everything about these tests, please pay attention to the details that I will be presenting.</a:t>
            </a:r>
            <a:endParaRPr/>
          </a:p>
        </p:txBody>
      </p:sp>
      <p:sp>
        <p:nvSpPr>
          <p:cNvPr id="102" name="Google Shape;10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38: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39: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That means 3 subject tests per sitting</a:t>
            </a:r>
            <a:endParaRPr/>
          </a:p>
        </p:txBody>
      </p:sp>
      <p:sp>
        <p:nvSpPr>
          <p:cNvPr id="234" name="Google Shape;234;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cap="none" strike="noStrike"/>
              <a:t>Used to stand for American College Testing, but is now simply “ACT”</a:t>
            </a:r>
            <a:endParaRPr b="0" i="0" sz="1800" u="none" cap="none" strike="noStrike"/>
          </a:p>
        </p:txBody>
      </p:sp>
      <p:sp>
        <p:nvSpPr>
          <p:cNvPr id="242" name="Google Shape;242;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r>
              <a:rPr lang="en-US"/>
              <a:t> </a:t>
            </a:r>
            <a:endParaRPr b="0" i="0" sz="1200" u="none" cap="none" strike="noStrik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42: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44: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43: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Font typeface="Arial"/>
              <a:buNone/>
            </a:pPr>
            <a:r>
              <a:rPr b="0" i="0" lang="en-US" sz="1800" u="none" cap="none" strike="noStrike"/>
              <a:t>http://www.actstudent.org/sampletest/english/eng_01.html</a:t>
            </a:r>
            <a:endParaRPr/>
          </a:p>
          <a:p>
            <a:pPr indent="0" lvl="0" marL="0" rtl="0" algn="l">
              <a:spcBef>
                <a:spcPts val="0"/>
              </a:spcBef>
              <a:spcAft>
                <a:spcPts val="0"/>
              </a:spcAft>
              <a:buNone/>
            </a:pPr>
            <a:r>
              <a:t/>
            </a:r>
            <a:endParaRPr b="0" i="0" sz="1800" u="none" cap="none" strike="noStrike"/>
          </a:p>
        </p:txBody>
      </p:sp>
      <p:sp>
        <p:nvSpPr>
          <p:cNvPr id="268" name="Google Shape;268;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r>
              <a:rPr lang="en-US"/>
              <a:t> </a:t>
            </a:r>
            <a:endParaRPr b="0" i="0" sz="1200" u="none" cap="none" strike="noStrik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47: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48: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49: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31: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Math + Reading + Writing section</a:t>
            </a:r>
            <a:endParaRPr/>
          </a:p>
          <a:p>
            <a:pPr indent="0" lvl="0" marL="0" rtl="0" algn="l">
              <a:spcBef>
                <a:spcPts val="0"/>
              </a:spcBef>
              <a:spcAft>
                <a:spcPts val="0"/>
              </a:spcAft>
              <a:buNone/>
            </a:pPr>
            <a:r>
              <a:rPr lang="en-US"/>
              <a:t>The only free test</a:t>
            </a:r>
            <a:endParaRPr/>
          </a:p>
        </p:txBody>
      </p:sp>
      <p:sp>
        <p:nvSpPr>
          <p:cNvPr id="108" name="Google Shape;10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50: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51: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333333"/>
                </a:solidFill>
                <a:highlight>
                  <a:srgbClr val="FCFCEF"/>
                </a:highlight>
              </a:rPr>
              <a:t>The $16.00 Writing Test fee is refundable, on written request, if you are absent on test day or switch to the ACT (No Writing) before testing begins.</a:t>
            </a:r>
            <a:endParaRPr>
              <a:solidFill>
                <a:srgbClr val="333333"/>
              </a:solidFill>
              <a:highlight>
                <a:srgbClr val="FCFCEF"/>
              </a:highlight>
            </a:endParaRPr>
          </a:p>
          <a:p>
            <a:pPr indent="0" lvl="0" marL="0" rtl="0" algn="l">
              <a:spcBef>
                <a:spcPts val="0"/>
              </a:spcBef>
              <a:spcAft>
                <a:spcPts val="0"/>
              </a:spcAft>
              <a:buNone/>
            </a:pPr>
            <a:r>
              <a:rPr lang="en-US">
                <a:solidFill>
                  <a:srgbClr val="333333"/>
                </a:solidFill>
                <a:highlight>
                  <a:srgbClr val="FCFCEF"/>
                </a:highlight>
              </a:rPr>
              <a:t>score reports for 4 colleges</a:t>
            </a:r>
            <a:endParaRPr>
              <a:solidFill>
                <a:srgbClr val="333333"/>
              </a:solidFill>
              <a:highlight>
                <a:srgbClr val="FCFCEF"/>
              </a:highlight>
            </a:endParaRPr>
          </a:p>
        </p:txBody>
      </p:sp>
      <p:sp>
        <p:nvSpPr>
          <p:cNvPr id="300" name="Google Shape;300;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52: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53: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54: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5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56: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32: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p33: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34: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20: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So I know that for many of you, the SAT can look like this? The truth is, this one and other standardized tests can be studied a certain way so as to maximize correct answers. In other words, there is a process to understanding how to take this test. The first is to get to know the format better!</a:t>
            </a:r>
            <a:endParaRPr/>
          </a:p>
        </p:txBody>
      </p:sp>
      <p:sp>
        <p:nvSpPr>
          <p:cNvPr id="132" name="Google Shape;13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21: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22: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7" name="Shape 17"/>
        <p:cNvGrpSpPr/>
        <p:nvPr/>
      </p:nvGrpSpPr>
      <p:grpSpPr>
        <a:xfrm>
          <a:off x="0" y="0"/>
          <a:ext cx="0" cy="0"/>
          <a:chOff x="0" y="0"/>
          <a:chExt cx="0" cy="0"/>
        </a:xfrm>
      </p:grpSpPr>
      <p:sp>
        <p:nvSpPr>
          <p:cNvPr id="18" name="Google Shape;18;p2"/>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19" name="Google Shape;19;p2"/>
          <p:cNvSpPr/>
          <p:nvPr/>
        </p:nvSpPr>
        <p:spPr>
          <a:xfrm>
            <a:off x="-2380" y="-925"/>
            <a:ext cx="9146380" cy="6858925"/>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20" name="Google Shape;20;p2"/>
          <p:cNvSpPr txBox="1"/>
          <p:nvPr>
            <p:ph type="ctrTitle"/>
          </p:nvPr>
        </p:nvSpPr>
        <p:spPr>
          <a:xfrm rot="-2460000">
            <a:off x="817112" y="1730403"/>
            <a:ext cx="5648623" cy="1204306"/>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dk1"/>
              </a:buClr>
              <a:buSzPts val="1400"/>
              <a:buFont typeface="Souce Sans Pro"/>
              <a:buNone/>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0" marR="0" rtl="0" algn="l">
              <a:spcBef>
                <a:spcPts val="0"/>
              </a:spcBef>
              <a:spcAft>
                <a:spcPts val="0"/>
              </a:spcAft>
              <a:buSzPts val="1400"/>
              <a:buChar char="■"/>
              <a:defRPr/>
            </a:lvl6pPr>
            <a:lvl7pPr indent="-88900" lvl="6" marL="0" marR="0" rtl="0" algn="l">
              <a:spcBef>
                <a:spcPts val="0"/>
              </a:spcBef>
              <a:spcAft>
                <a:spcPts val="0"/>
              </a:spcAft>
              <a:buSzPts val="1400"/>
              <a:buChar char="●"/>
              <a:defRPr/>
            </a:lvl7pPr>
            <a:lvl8pPr indent="-88900" lvl="7" marL="0" marR="0" rtl="0" algn="l">
              <a:spcBef>
                <a:spcPts val="0"/>
              </a:spcBef>
              <a:spcAft>
                <a:spcPts val="0"/>
              </a:spcAft>
              <a:buSzPts val="1400"/>
              <a:buChar char="○"/>
              <a:defRPr/>
            </a:lvl8pPr>
            <a:lvl9pPr indent="-88900" lvl="8" marL="0" marR="0" rtl="0" algn="l">
              <a:spcBef>
                <a:spcPts val="0"/>
              </a:spcBef>
              <a:spcAft>
                <a:spcPts val="0"/>
              </a:spcAft>
              <a:buSzPts val="1400"/>
              <a:buChar char="■"/>
              <a:defRPr/>
            </a:lvl9pPr>
          </a:lstStyle>
          <a:p/>
        </p:txBody>
      </p:sp>
      <p:sp>
        <p:nvSpPr>
          <p:cNvPr id="21" name="Google Shape;21;p2"/>
          <p:cNvSpPr txBox="1"/>
          <p:nvPr>
            <p:ph idx="1" type="subTitle"/>
          </p:nvPr>
        </p:nvSpPr>
        <p:spPr>
          <a:xfrm rot="-2460000">
            <a:off x="1212277" y="2470925"/>
            <a:ext cx="6511131" cy="329259"/>
          </a:xfrm>
          <a:prstGeom prst="rect">
            <a:avLst/>
          </a:prstGeom>
          <a:noFill/>
          <a:ln>
            <a:noFill/>
          </a:ln>
        </p:spPr>
        <p:txBody>
          <a:bodyPr anchorCtr="0" anchor="t" bIns="91425" lIns="91425" spcFirstLastPara="1" rIns="91425" wrap="square" tIns="91425">
            <a:noAutofit/>
          </a:bodyPr>
          <a:lstStyle>
            <a:lvl1pPr indent="0" lvl="0" marL="0" marR="0" rtl="0" algn="l">
              <a:spcBef>
                <a:spcPts val="800"/>
              </a:spcBef>
              <a:spcAft>
                <a:spcPts val="0"/>
              </a:spcAft>
              <a:buClr>
                <a:schemeClr val="dk1"/>
              </a:buClr>
              <a:buSzPts val="1400"/>
              <a:buFont typeface="Source Sans Pro"/>
              <a:buNone/>
              <a:defRPr/>
            </a:lvl1pPr>
            <a:lvl2pPr indent="0" lvl="1" marL="457200" marR="0" rtl="0" algn="ctr">
              <a:spcBef>
                <a:spcPts val="300"/>
              </a:spcBef>
              <a:spcAft>
                <a:spcPts val="0"/>
              </a:spcAft>
              <a:buClr>
                <a:schemeClr val="accent2"/>
              </a:buClr>
              <a:buSzPts val="1400"/>
              <a:buFont typeface="Source Sans Pro"/>
              <a:buNone/>
              <a:defRPr/>
            </a:lvl2pPr>
            <a:lvl3pPr indent="0" lvl="2" marL="914400" marR="0" rtl="0" algn="ctr">
              <a:spcBef>
                <a:spcPts val="300"/>
              </a:spcBef>
              <a:spcAft>
                <a:spcPts val="0"/>
              </a:spcAft>
              <a:buClr>
                <a:schemeClr val="accent2"/>
              </a:buClr>
              <a:buSzPts val="1400"/>
              <a:buFont typeface="Source Sans Pro"/>
              <a:buNone/>
              <a:defRPr/>
            </a:lvl3pPr>
            <a:lvl4pPr indent="0" lvl="3" marL="1371600" marR="0" rtl="0" algn="ctr">
              <a:spcBef>
                <a:spcPts val="300"/>
              </a:spcBef>
              <a:spcAft>
                <a:spcPts val="0"/>
              </a:spcAft>
              <a:buClr>
                <a:schemeClr val="accent2"/>
              </a:buClr>
              <a:buSzPts val="1400"/>
              <a:buFont typeface="Source Sans Pro"/>
              <a:buNone/>
              <a:defRPr/>
            </a:lvl4pPr>
            <a:lvl5pPr indent="0" lvl="4" marL="1828800" marR="0" rtl="0" algn="ctr">
              <a:spcBef>
                <a:spcPts val="300"/>
              </a:spcBef>
              <a:spcAft>
                <a:spcPts val="0"/>
              </a:spcAft>
              <a:buClr>
                <a:schemeClr val="accent2"/>
              </a:buClr>
              <a:buSzPts val="1400"/>
              <a:buFont typeface="Source Sans Pro"/>
              <a:buNone/>
              <a:defRPr/>
            </a:lvl5pPr>
            <a:lvl6pPr indent="0" lvl="5" marL="2286000" marR="0" rtl="0" algn="ctr">
              <a:spcBef>
                <a:spcPts val="300"/>
              </a:spcBef>
              <a:spcAft>
                <a:spcPts val="0"/>
              </a:spcAft>
              <a:buClr>
                <a:schemeClr val="accent2"/>
              </a:buClr>
              <a:buSzPts val="1400"/>
              <a:buFont typeface="Source Sans Pro"/>
              <a:buNone/>
              <a:defRPr/>
            </a:lvl6pPr>
            <a:lvl7pPr indent="0" lvl="6" marL="2743200" marR="0" rtl="0" algn="ctr">
              <a:spcBef>
                <a:spcPts val="300"/>
              </a:spcBef>
              <a:spcAft>
                <a:spcPts val="0"/>
              </a:spcAft>
              <a:buClr>
                <a:schemeClr val="accent2"/>
              </a:buClr>
              <a:buSzPts val="1400"/>
              <a:buFont typeface="Source Sans Pro"/>
              <a:buNone/>
              <a:defRPr/>
            </a:lvl7pPr>
            <a:lvl8pPr indent="0" lvl="7" marL="3200400" marR="0" rtl="0" algn="ctr">
              <a:spcBef>
                <a:spcPts val="300"/>
              </a:spcBef>
              <a:spcAft>
                <a:spcPts val="0"/>
              </a:spcAft>
              <a:buClr>
                <a:schemeClr val="accent2"/>
              </a:buClr>
              <a:buSzPts val="1400"/>
              <a:buFont typeface="Source Sans Pro"/>
              <a:buNone/>
              <a:defRPr/>
            </a:lvl8pPr>
            <a:lvl9pPr indent="0" lvl="8" marL="3657600" marR="0" rtl="0" algn="ctr">
              <a:spcBef>
                <a:spcPts val="300"/>
              </a:spcBef>
              <a:spcAft>
                <a:spcPts val="0"/>
              </a:spcAft>
              <a:buClr>
                <a:schemeClr val="accent2"/>
              </a:buClr>
              <a:buSzPts val="1400"/>
              <a:buFont typeface="Source Sans Pro"/>
              <a:buNone/>
              <a:defRPr/>
            </a:lvl9pPr>
          </a:lstStyle>
          <a:p/>
        </p:txBody>
      </p:sp>
      <p:sp>
        <p:nvSpPr>
          <p:cNvPr id="22" name="Google Shape;22;p2"/>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23" name="Google Shape;23;p2"/>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24" name="Google Shape;24;p2"/>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2" name="Shape 82"/>
        <p:cNvGrpSpPr/>
        <p:nvPr/>
      </p:nvGrpSpPr>
      <p:grpSpPr>
        <a:xfrm>
          <a:off x="0" y="0"/>
          <a:ext cx="0" cy="0"/>
          <a:chOff x="0" y="0"/>
          <a:chExt cx="0" cy="0"/>
        </a:xfrm>
      </p:grpSpPr>
      <p:sp>
        <p:nvSpPr>
          <p:cNvPr id="83" name="Google Shape;83;p11"/>
          <p:cNvSpPr txBox="1"/>
          <p:nvPr>
            <p:ph type="title"/>
          </p:nvPr>
        </p:nvSpPr>
        <p:spPr>
          <a:xfrm>
            <a:off x="822960" y="365760"/>
            <a:ext cx="7520940" cy="54864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84" name="Google Shape;84;p11"/>
          <p:cNvSpPr txBox="1"/>
          <p:nvPr>
            <p:ph idx="1" type="body"/>
          </p:nvPr>
        </p:nvSpPr>
        <p:spPr>
          <a:xfrm rot="5400000">
            <a:off x="2793506" y="-869917"/>
            <a:ext cx="3579849" cy="7520940"/>
          </a:xfrm>
          <a:prstGeom prst="rect">
            <a:avLst/>
          </a:prstGeom>
          <a:noFill/>
          <a:ln>
            <a:noFill/>
          </a:ln>
        </p:spPr>
        <p:txBody>
          <a:bodyPr anchorCtr="0" anchor="t" bIns="91425" lIns="91425" spcFirstLastPara="1" rIns="91425" wrap="square" tIns="91425">
            <a:noAutofit/>
          </a:bodyPr>
          <a:lstStyle>
            <a:lvl1pPr indent="-228600" lvl="0" marL="457200" rtl="0" algn="l">
              <a:spcBef>
                <a:spcPts val="800"/>
              </a:spcBef>
              <a:spcAft>
                <a:spcPts val="0"/>
              </a:spcAft>
              <a:buClr>
                <a:schemeClr val="dk1"/>
              </a:buClr>
              <a:buSzPts val="1400"/>
              <a:buFont typeface="Source Sans Pro"/>
              <a:buNone/>
              <a:defRPr/>
            </a:lvl1pPr>
            <a:lvl2pPr indent="-317500" lvl="1" marL="914400" rtl="0" algn="l">
              <a:spcBef>
                <a:spcPts val="300"/>
              </a:spcBef>
              <a:spcAft>
                <a:spcPts val="0"/>
              </a:spcAft>
              <a:buClr>
                <a:schemeClr val="accent2"/>
              </a:buClr>
              <a:buSzPts val="1400"/>
              <a:buFont typeface="Source Sans Pro"/>
              <a:buChar char="▪"/>
              <a:defRPr/>
            </a:lvl2pPr>
            <a:lvl3pPr indent="-317500" lvl="2" marL="1371600" rtl="0" algn="l">
              <a:spcBef>
                <a:spcPts val="300"/>
              </a:spcBef>
              <a:spcAft>
                <a:spcPts val="0"/>
              </a:spcAft>
              <a:buClr>
                <a:schemeClr val="accent2"/>
              </a:buClr>
              <a:buSzPts val="1400"/>
              <a:buFont typeface="Source Sans Pro"/>
              <a:buChar char="▪"/>
              <a:defRPr/>
            </a:lvl3pPr>
            <a:lvl4pPr indent="-317500" lvl="3" marL="1828800" rtl="0" algn="l">
              <a:spcBef>
                <a:spcPts val="300"/>
              </a:spcBef>
              <a:spcAft>
                <a:spcPts val="0"/>
              </a:spcAft>
              <a:buClr>
                <a:schemeClr val="accent2"/>
              </a:buClr>
              <a:buSzPts val="1400"/>
              <a:buFont typeface="Source Sans Pro"/>
              <a:buChar char="▪"/>
              <a:defRPr/>
            </a:lvl4pPr>
            <a:lvl5pPr indent="-317500" lvl="4" marL="2286000" rtl="0" algn="l">
              <a:spcBef>
                <a:spcPts val="300"/>
              </a:spcBef>
              <a:spcAft>
                <a:spcPts val="0"/>
              </a:spcAft>
              <a:buClr>
                <a:schemeClr val="accent2"/>
              </a:buClr>
              <a:buSzPts val="1400"/>
              <a:buFont typeface="Source Sans Pro"/>
              <a:buChar char="▪"/>
              <a:defRPr/>
            </a:lvl5pPr>
            <a:lvl6pPr indent="-317500" lvl="5" marL="2743200" rtl="0" algn="l">
              <a:spcBef>
                <a:spcPts val="300"/>
              </a:spcBef>
              <a:spcAft>
                <a:spcPts val="0"/>
              </a:spcAft>
              <a:buClr>
                <a:schemeClr val="accent2"/>
              </a:buClr>
              <a:buSzPts val="1400"/>
              <a:buFont typeface="Source Sans Pro"/>
              <a:buChar char="▪"/>
              <a:defRPr/>
            </a:lvl6pPr>
            <a:lvl7pPr indent="-317500" lvl="6" marL="3200400" rtl="0" algn="l">
              <a:spcBef>
                <a:spcPts val="300"/>
              </a:spcBef>
              <a:spcAft>
                <a:spcPts val="0"/>
              </a:spcAft>
              <a:buClr>
                <a:schemeClr val="accent2"/>
              </a:buClr>
              <a:buSzPts val="1400"/>
              <a:buFont typeface="Source Sans Pro"/>
              <a:buChar char="▪"/>
              <a:defRPr/>
            </a:lvl7pPr>
            <a:lvl8pPr indent="-317500" lvl="7" marL="3657600" rtl="0" algn="l">
              <a:spcBef>
                <a:spcPts val="300"/>
              </a:spcBef>
              <a:spcAft>
                <a:spcPts val="0"/>
              </a:spcAft>
              <a:buClr>
                <a:schemeClr val="accent2"/>
              </a:buClr>
              <a:buSzPts val="1400"/>
              <a:buFont typeface="Source Sans Pro"/>
              <a:buChar char="▪"/>
              <a:defRPr/>
            </a:lvl8pPr>
            <a:lvl9pPr indent="-317500" lvl="8" marL="4114800" rtl="0" algn="l">
              <a:spcBef>
                <a:spcPts val="300"/>
              </a:spcBef>
              <a:spcAft>
                <a:spcPts val="0"/>
              </a:spcAft>
              <a:buClr>
                <a:schemeClr val="accent2"/>
              </a:buClr>
              <a:buSzPts val="1400"/>
              <a:buFont typeface="Source Sans Pro"/>
              <a:buChar char="▪"/>
              <a:defRPr/>
            </a:lvl9pPr>
          </a:lstStyle>
          <a:p/>
        </p:txBody>
      </p:sp>
      <p:sp>
        <p:nvSpPr>
          <p:cNvPr id="85" name="Google Shape;85;p11"/>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86" name="Google Shape;86;p11"/>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87" name="Google Shape;87;p11"/>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12"/>
          <p:cNvSpPr txBox="1"/>
          <p:nvPr>
            <p:ph type="title"/>
          </p:nvPr>
        </p:nvSpPr>
        <p:spPr>
          <a:xfrm rot="5400000">
            <a:off x="5318919" y="1585120"/>
            <a:ext cx="4678362" cy="20574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90" name="Google Shape;90;p12"/>
          <p:cNvSpPr txBox="1"/>
          <p:nvPr>
            <p:ph idx="1" type="body"/>
          </p:nvPr>
        </p:nvSpPr>
        <p:spPr>
          <a:xfrm rot="5400000">
            <a:off x="1127919" y="-396080"/>
            <a:ext cx="4678362" cy="6019800"/>
          </a:xfrm>
          <a:prstGeom prst="rect">
            <a:avLst/>
          </a:prstGeom>
          <a:noFill/>
          <a:ln>
            <a:noFill/>
          </a:ln>
        </p:spPr>
        <p:txBody>
          <a:bodyPr anchorCtr="0" anchor="t" bIns="91425" lIns="91425" spcFirstLastPara="1" rIns="91425" wrap="square" tIns="91425">
            <a:noAutofit/>
          </a:bodyPr>
          <a:lstStyle>
            <a:lvl1pPr indent="-228600" lvl="0" marL="457200" rtl="0" algn="l">
              <a:spcBef>
                <a:spcPts val="800"/>
              </a:spcBef>
              <a:spcAft>
                <a:spcPts val="0"/>
              </a:spcAft>
              <a:buClr>
                <a:schemeClr val="dk1"/>
              </a:buClr>
              <a:buSzPts val="1400"/>
              <a:buFont typeface="Source Sans Pro"/>
              <a:buNone/>
              <a:defRPr/>
            </a:lvl1pPr>
            <a:lvl2pPr indent="-317500" lvl="1" marL="914400" rtl="0" algn="l">
              <a:spcBef>
                <a:spcPts val="300"/>
              </a:spcBef>
              <a:spcAft>
                <a:spcPts val="0"/>
              </a:spcAft>
              <a:buClr>
                <a:schemeClr val="accent2"/>
              </a:buClr>
              <a:buSzPts val="1400"/>
              <a:buFont typeface="Source Sans Pro"/>
              <a:buChar char="▪"/>
              <a:defRPr/>
            </a:lvl2pPr>
            <a:lvl3pPr indent="-317500" lvl="2" marL="1371600" rtl="0" algn="l">
              <a:spcBef>
                <a:spcPts val="300"/>
              </a:spcBef>
              <a:spcAft>
                <a:spcPts val="0"/>
              </a:spcAft>
              <a:buClr>
                <a:schemeClr val="accent2"/>
              </a:buClr>
              <a:buSzPts val="1400"/>
              <a:buFont typeface="Source Sans Pro"/>
              <a:buChar char="▪"/>
              <a:defRPr/>
            </a:lvl3pPr>
            <a:lvl4pPr indent="-317500" lvl="3" marL="1828800" rtl="0" algn="l">
              <a:spcBef>
                <a:spcPts val="300"/>
              </a:spcBef>
              <a:spcAft>
                <a:spcPts val="0"/>
              </a:spcAft>
              <a:buClr>
                <a:schemeClr val="accent2"/>
              </a:buClr>
              <a:buSzPts val="1400"/>
              <a:buFont typeface="Source Sans Pro"/>
              <a:buChar char="▪"/>
              <a:defRPr/>
            </a:lvl4pPr>
            <a:lvl5pPr indent="-317500" lvl="4" marL="2286000" rtl="0" algn="l">
              <a:spcBef>
                <a:spcPts val="300"/>
              </a:spcBef>
              <a:spcAft>
                <a:spcPts val="0"/>
              </a:spcAft>
              <a:buClr>
                <a:schemeClr val="accent2"/>
              </a:buClr>
              <a:buSzPts val="1400"/>
              <a:buFont typeface="Source Sans Pro"/>
              <a:buChar char="▪"/>
              <a:defRPr/>
            </a:lvl5pPr>
            <a:lvl6pPr indent="-317500" lvl="5" marL="2743200" rtl="0" algn="l">
              <a:spcBef>
                <a:spcPts val="300"/>
              </a:spcBef>
              <a:spcAft>
                <a:spcPts val="0"/>
              </a:spcAft>
              <a:buClr>
                <a:schemeClr val="accent2"/>
              </a:buClr>
              <a:buSzPts val="1400"/>
              <a:buFont typeface="Source Sans Pro"/>
              <a:buChar char="▪"/>
              <a:defRPr/>
            </a:lvl6pPr>
            <a:lvl7pPr indent="-317500" lvl="6" marL="3200400" rtl="0" algn="l">
              <a:spcBef>
                <a:spcPts val="300"/>
              </a:spcBef>
              <a:spcAft>
                <a:spcPts val="0"/>
              </a:spcAft>
              <a:buClr>
                <a:schemeClr val="accent2"/>
              </a:buClr>
              <a:buSzPts val="1400"/>
              <a:buFont typeface="Source Sans Pro"/>
              <a:buChar char="▪"/>
              <a:defRPr/>
            </a:lvl7pPr>
            <a:lvl8pPr indent="-317500" lvl="7" marL="3657600" rtl="0" algn="l">
              <a:spcBef>
                <a:spcPts val="300"/>
              </a:spcBef>
              <a:spcAft>
                <a:spcPts val="0"/>
              </a:spcAft>
              <a:buClr>
                <a:schemeClr val="accent2"/>
              </a:buClr>
              <a:buSzPts val="1400"/>
              <a:buFont typeface="Source Sans Pro"/>
              <a:buChar char="▪"/>
              <a:defRPr/>
            </a:lvl8pPr>
            <a:lvl9pPr indent="-317500" lvl="8" marL="4114800" rtl="0" algn="l">
              <a:spcBef>
                <a:spcPts val="300"/>
              </a:spcBef>
              <a:spcAft>
                <a:spcPts val="0"/>
              </a:spcAft>
              <a:buClr>
                <a:schemeClr val="accent2"/>
              </a:buClr>
              <a:buSzPts val="1400"/>
              <a:buFont typeface="Source Sans Pro"/>
              <a:buChar char="▪"/>
              <a:defRPr/>
            </a:lvl9pPr>
          </a:lstStyle>
          <a:p/>
        </p:txBody>
      </p:sp>
      <p:sp>
        <p:nvSpPr>
          <p:cNvPr id="91" name="Google Shape;91;p12"/>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92" name="Google Shape;92;p12"/>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93" name="Google Shape;93;p12"/>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5" name="Shape 25"/>
        <p:cNvGrpSpPr/>
        <p:nvPr/>
      </p:nvGrpSpPr>
      <p:grpSpPr>
        <a:xfrm>
          <a:off x="0" y="0"/>
          <a:ext cx="0" cy="0"/>
          <a:chOff x="0" y="0"/>
          <a:chExt cx="0" cy="0"/>
        </a:xfrm>
      </p:grpSpPr>
      <p:sp>
        <p:nvSpPr>
          <p:cNvPr id="26" name="Google Shape;26;p3"/>
          <p:cNvSpPr txBox="1"/>
          <p:nvPr>
            <p:ph type="title"/>
          </p:nvPr>
        </p:nvSpPr>
        <p:spPr>
          <a:xfrm>
            <a:off x="822960" y="365760"/>
            <a:ext cx="7520940" cy="54864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7" name="Google Shape;27;p3"/>
          <p:cNvSpPr txBox="1"/>
          <p:nvPr>
            <p:ph idx="1" type="body"/>
          </p:nvPr>
        </p:nvSpPr>
        <p:spPr>
          <a:xfrm>
            <a:off x="822960" y="1100628"/>
            <a:ext cx="7520940" cy="3579849"/>
          </a:xfrm>
          <a:prstGeom prst="rect">
            <a:avLst/>
          </a:prstGeom>
          <a:noFill/>
          <a:ln>
            <a:noFill/>
          </a:ln>
        </p:spPr>
        <p:txBody>
          <a:bodyPr anchorCtr="0" anchor="t" bIns="91425" lIns="91425" spcFirstLastPara="1" rIns="91425" wrap="square" tIns="91425">
            <a:noAutofit/>
          </a:bodyPr>
          <a:lstStyle>
            <a:lvl1pPr indent="-228600" lvl="0" marL="457200" rtl="0" algn="l">
              <a:spcBef>
                <a:spcPts val="800"/>
              </a:spcBef>
              <a:spcAft>
                <a:spcPts val="0"/>
              </a:spcAft>
              <a:buClr>
                <a:schemeClr val="dk1"/>
              </a:buClr>
              <a:buSzPts val="1400"/>
              <a:buFont typeface="Source Sans Pro"/>
              <a:buNone/>
              <a:defRPr/>
            </a:lvl1pPr>
            <a:lvl2pPr indent="-317500" lvl="1" marL="914400" rtl="0" algn="l">
              <a:spcBef>
                <a:spcPts val="300"/>
              </a:spcBef>
              <a:spcAft>
                <a:spcPts val="0"/>
              </a:spcAft>
              <a:buClr>
                <a:schemeClr val="accent2"/>
              </a:buClr>
              <a:buSzPts val="1400"/>
              <a:buFont typeface="Source Sans Pro"/>
              <a:buChar char="▪"/>
              <a:defRPr/>
            </a:lvl2pPr>
            <a:lvl3pPr indent="-317500" lvl="2" marL="1371600" rtl="0" algn="l">
              <a:spcBef>
                <a:spcPts val="300"/>
              </a:spcBef>
              <a:spcAft>
                <a:spcPts val="0"/>
              </a:spcAft>
              <a:buClr>
                <a:schemeClr val="accent2"/>
              </a:buClr>
              <a:buSzPts val="1400"/>
              <a:buFont typeface="Source Sans Pro"/>
              <a:buChar char="▪"/>
              <a:defRPr/>
            </a:lvl3pPr>
            <a:lvl4pPr indent="-317500" lvl="3" marL="1828800" rtl="0" algn="l">
              <a:spcBef>
                <a:spcPts val="300"/>
              </a:spcBef>
              <a:spcAft>
                <a:spcPts val="0"/>
              </a:spcAft>
              <a:buClr>
                <a:schemeClr val="accent2"/>
              </a:buClr>
              <a:buSzPts val="1400"/>
              <a:buFont typeface="Source Sans Pro"/>
              <a:buChar char="▪"/>
              <a:defRPr/>
            </a:lvl4pPr>
            <a:lvl5pPr indent="-317500" lvl="4" marL="2286000" rtl="0" algn="l">
              <a:spcBef>
                <a:spcPts val="300"/>
              </a:spcBef>
              <a:spcAft>
                <a:spcPts val="0"/>
              </a:spcAft>
              <a:buClr>
                <a:schemeClr val="accent2"/>
              </a:buClr>
              <a:buSzPts val="1400"/>
              <a:buFont typeface="Source Sans Pro"/>
              <a:buChar char="▪"/>
              <a:defRPr/>
            </a:lvl5pPr>
            <a:lvl6pPr indent="-317500" lvl="5" marL="2743200" rtl="0" algn="l">
              <a:spcBef>
                <a:spcPts val="300"/>
              </a:spcBef>
              <a:spcAft>
                <a:spcPts val="0"/>
              </a:spcAft>
              <a:buClr>
                <a:schemeClr val="accent2"/>
              </a:buClr>
              <a:buSzPts val="1400"/>
              <a:buFont typeface="Source Sans Pro"/>
              <a:buChar char="▪"/>
              <a:defRPr/>
            </a:lvl6pPr>
            <a:lvl7pPr indent="-317500" lvl="6" marL="3200400" rtl="0" algn="l">
              <a:spcBef>
                <a:spcPts val="300"/>
              </a:spcBef>
              <a:spcAft>
                <a:spcPts val="0"/>
              </a:spcAft>
              <a:buClr>
                <a:schemeClr val="accent2"/>
              </a:buClr>
              <a:buSzPts val="1400"/>
              <a:buFont typeface="Source Sans Pro"/>
              <a:buChar char="▪"/>
              <a:defRPr/>
            </a:lvl7pPr>
            <a:lvl8pPr indent="-317500" lvl="7" marL="3657600" rtl="0" algn="l">
              <a:spcBef>
                <a:spcPts val="300"/>
              </a:spcBef>
              <a:spcAft>
                <a:spcPts val="0"/>
              </a:spcAft>
              <a:buClr>
                <a:schemeClr val="accent2"/>
              </a:buClr>
              <a:buSzPts val="1400"/>
              <a:buFont typeface="Source Sans Pro"/>
              <a:buChar char="▪"/>
              <a:defRPr/>
            </a:lvl8pPr>
            <a:lvl9pPr indent="-317500" lvl="8" marL="4114800" rtl="0" algn="l">
              <a:spcBef>
                <a:spcPts val="300"/>
              </a:spcBef>
              <a:spcAft>
                <a:spcPts val="0"/>
              </a:spcAft>
              <a:buClr>
                <a:schemeClr val="accent2"/>
              </a:buClr>
              <a:buSzPts val="1400"/>
              <a:buFont typeface="Source Sans Pro"/>
              <a:buChar char="▪"/>
              <a:defRPr/>
            </a:lvl9pPr>
          </a:lstStyle>
          <a:p/>
        </p:txBody>
      </p:sp>
      <p:sp>
        <p:nvSpPr>
          <p:cNvPr id="28" name="Google Shape;28;p3"/>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29" name="Google Shape;29;p3"/>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0" name="Google Shape;30;p3"/>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spTree>
      <p:nvGrpSpPr>
        <p:cNvPr id="31" name="Shape 31"/>
        <p:cNvGrpSpPr/>
        <p:nvPr/>
      </p:nvGrpSpPr>
      <p:grpSpPr>
        <a:xfrm>
          <a:off x="0" y="0"/>
          <a:ext cx="0" cy="0"/>
          <a:chOff x="0" y="0"/>
          <a:chExt cx="0" cy="0"/>
        </a:xfrm>
      </p:grpSpPr>
      <p:sp>
        <p:nvSpPr>
          <p:cNvPr id="32" name="Google Shape;32;p4"/>
          <p:cNvSpPr/>
          <p:nvPr/>
        </p:nvSpPr>
        <p:spPr>
          <a:xfrm>
            <a:off x="-2380" y="-925"/>
            <a:ext cx="9146380" cy="6858925"/>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33" name="Google Shape;33;p4"/>
          <p:cNvSpPr/>
          <p:nvPr/>
        </p:nvSpPr>
        <p:spPr>
          <a:xfrm>
            <a:off x="0" y="2647950"/>
            <a:ext cx="3571875" cy="4210050"/>
          </a:xfrm>
          <a:prstGeom prst="rtTriangle">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34" name="Google Shape;34;p4"/>
          <p:cNvSpPr txBox="1"/>
          <p:nvPr>
            <p:ph type="title"/>
          </p:nvPr>
        </p:nvSpPr>
        <p:spPr>
          <a:xfrm rot="-2460000">
            <a:off x="819399" y="1726737"/>
            <a:ext cx="5650992" cy="1207509"/>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5" name="Google Shape;35;p4"/>
          <p:cNvSpPr txBox="1"/>
          <p:nvPr>
            <p:ph idx="1" type="body"/>
          </p:nvPr>
        </p:nvSpPr>
        <p:spPr>
          <a:xfrm rot="-2460000">
            <a:off x="1216152" y="2468304"/>
            <a:ext cx="6510528" cy="329184"/>
          </a:xfrm>
          <a:prstGeom prst="rect">
            <a:avLst/>
          </a:prstGeom>
          <a:noFill/>
          <a:ln>
            <a:noFill/>
          </a:ln>
        </p:spPr>
        <p:txBody>
          <a:bodyPr anchorCtr="0" anchor="t" bIns="91425" lIns="91425" spcFirstLastPara="1" rIns="91425" wrap="square" tIns="91425">
            <a:noAutofit/>
          </a:bodyPr>
          <a:lstStyle>
            <a:lvl1pPr indent="-228600" lvl="0" marL="457200" rtl="0">
              <a:spcBef>
                <a:spcPts val="800"/>
              </a:spcBef>
              <a:spcAft>
                <a:spcPts val="0"/>
              </a:spcAft>
              <a:buClr>
                <a:schemeClr val="dk1"/>
              </a:buClr>
              <a:buSzPts val="1400"/>
              <a:buFont typeface="Source Sans Pro"/>
              <a:buNone/>
              <a:defRPr/>
            </a:lvl1pPr>
            <a:lvl2pPr indent="-228600" lvl="1" marL="914400" rtl="0">
              <a:spcBef>
                <a:spcPts val="300"/>
              </a:spcBef>
              <a:spcAft>
                <a:spcPts val="0"/>
              </a:spcAft>
              <a:buClr>
                <a:srgbClr val="888888"/>
              </a:buClr>
              <a:buSzPts val="1400"/>
              <a:buFont typeface="Source Sans Pro"/>
              <a:buNone/>
              <a:defRPr/>
            </a:lvl2pPr>
            <a:lvl3pPr indent="-228600" lvl="2" marL="1371600" rtl="0">
              <a:spcBef>
                <a:spcPts val="300"/>
              </a:spcBef>
              <a:spcAft>
                <a:spcPts val="0"/>
              </a:spcAft>
              <a:buClr>
                <a:srgbClr val="888888"/>
              </a:buClr>
              <a:buSzPts val="1400"/>
              <a:buFont typeface="Source Sans Pro"/>
              <a:buNone/>
              <a:defRPr/>
            </a:lvl3pPr>
            <a:lvl4pPr indent="-228600" lvl="3" marL="1828800" rtl="0">
              <a:spcBef>
                <a:spcPts val="300"/>
              </a:spcBef>
              <a:spcAft>
                <a:spcPts val="0"/>
              </a:spcAft>
              <a:buClr>
                <a:srgbClr val="888888"/>
              </a:buClr>
              <a:buSzPts val="1400"/>
              <a:buFont typeface="Source Sans Pro"/>
              <a:buNone/>
              <a:defRPr/>
            </a:lvl4pPr>
            <a:lvl5pPr indent="-228600" lvl="4" marL="2286000" rtl="0">
              <a:spcBef>
                <a:spcPts val="300"/>
              </a:spcBef>
              <a:spcAft>
                <a:spcPts val="0"/>
              </a:spcAft>
              <a:buClr>
                <a:srgbClr val="888888"/>
              </a:buClr>
              <a:buSzPts val="1400"/>
              <a:buFont typeface="Source Sans Pro"/>
              <a:buNone/>
              <a:defRPr/>
            </a:lvl5pPr>
            <a:lvl6pPr indent="-228600" lvl="5" marL="2743200" rtl="0">
              <a:spcBef>
                <a:spcPts val="300"/>
              </a:spcBef>
              <a:spcAft>
                <a:spcPts val="0"/>
              </a:spcAft>
              <a:buClr>
                <a:srgbClr val="888888"/>
              </a:buClr>
              <a:buSzPts val="1400"/>
              <a:buFont typeface="Source Sans Pro"/>
              <a:buNone/>
              <a:defRPr/>
            </a:lvl6pPr>
            <a:lvl7pPr indent="-228600" lvl="6" marL="3200400" rtl="0">
              <a:spcBef>
                <a:spcPts val="300"/>
              </a:spcBef>
              <a:spcAft>
                <a:spcPts val="0"/>
              </a:spcAft>
              <a:buClr>
                <a:srgbClr val="888888"/>
              </a:buClr>
              <a:buSzPts val="1400"/>
              <a:buFont typeface="Source Sans Pro"/>
              <a:buNone/>
              <a:defRPr/>
            </a:lvl7pPr>
            <a:lvl8pPr indent="-228600" lvl="7" marL="3657600" rtl="0">
              <a:spcBef>
                <a:spcPts val="300"/>
              </a:spcBef>
              <a:spcAft>
                <a:spcPts val="0"/>
              </a:spcAft>
              <a:buClr>
                <a:srgbClr val="888888"/>
              </a:buClr>
              <a:buSzPts val="1400"/>
              <a:buFont typeface="Source Sans Pro"/>
              <a:buNone/>
              <a:defRPr/>
            </a:lvl8pPr>
            <a:lvl9pPr indent="-228600" lvl="8" marL="4114800" rtl="0">
              <a:spcBef>
                <a:spcPts val="300"/>
              </a:spcBef>
              <a:spcAft>
                <a:spcPts val="0"/>
              </a:spcAft>
              <a:buClr>
                <a:srgbClr val="888888"/>
              </a:buClr>
              <a:buSzPts val="1400"/>
              <a:buFont typeface="Source Sans Pro"/>
              <a:buNone/>
              <a:defRPr/>
            </a:lvl9pPr>
          </a:lstStyle>
          <a:p/>
        </p:txBody>
      </p:sp>
      <p:sp>
        <p:nvSpPr>
          <p:cNvPr id="36" name="Google Shape;36;p4"/>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7" name="Google Shape;37;p4"/>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8" name="Google Shape;38;p4"/>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9" name="Shape 39"/>
        <p:cNvGrpSpPr/>
        <p:nvPr/>
      </p:nvGrpSpPr>
      <p:grpSpPr>
        <a:xfrm>
          <a:off x="0" y="0"/>
          <a:ext cx="0" cy="0"/>
          <a:chOff x="0" y="0"/>
          <a:chExt cx="0" cy="0"/>
        </a:xfrm>
      </p:grpSpPr>
      <p:sp>
        <p:nvSpPr>
          <p:cNvPr id="40" name="Google Shape;40;p5"/>
          <p:cNvSpPr txBox="1"/>
          <p:nvPr>
            <p:ph idx="1" type="body"/>
          </p:nvPr>
        </p:nvSpPr>
        <p:spPr>
          <a:xfrm>
            <a:off x="822960" y="1097280"/>
            <a:ext cx="3200400" cy="3712464"/>
          </a:xfrm>
          <a:prstGeom prst="rect">
            <a:avLst/>
          </a:prstGeom>
          <a:noFill/>
          <a:ln>
            <a:noFill/>
          </a:ln>
        </p:spPr>
        <p:txBody>
          <a:bodyPr anchorCtr="0" anchor="t" bIns="91425" lIns="91425" spcFirstLastPara="1" rIns="91425" wrap="square" tIns="91425">
            <a:noAutofit/>
          </a:bodyPr>
          <a:lstStyle>
            <a:lvl1pPr indent="-228600" lvl="0" marL="457200" rtl="0">
              <a:spcBef>
                <a:spcPts val="800"/>
              </a:spcBef>
              <a:spcAft>
                <a:spcPts val="0"/>
              </a:spcAft>
              <a:buSzPts val="1400"/>
              <a:buNone/>
              <a:defRPr/>
            </a:lvl1pPr>
            <a:lvl2pPr indent="-317500" lvl="1" marL="914400" rtl="0">
              <a:spcBef>
                <a:spcPts val="300"/>
              </a:spcBef>
              <a:spcAft>
                <a:spcPts val="0"/>
              </a:spcAft>
              <a:buSzPts val="1400"/>
              <a:buChar char="▪"/>
              <a:defRPr/>
            </a:lvl2pPr>
            <a:lvl3pPr indent="-317500" lvl="2" marL="1371600" rtl="0">
              <a:spcBef>
                <a:spcPts val="300"/>
              </a:spcBef>
              <a:spcAft>
                <a:spcPts val="0"/>
              </a:spcAft>
              <a:buSzPts val="1400"/>
              <a:buChar char="▪"/>
              <a:defRPr/>
            </a:lvl3pPr>
            <a:lvl4pPr indent="-317500" lvl="3" marL="1828800" rtl="0">
              <a:spcBef>
                <a:spcPts val="300"/>
              </a:spcBef>
              <a:spcAft>
                <a:spcPts val="0"/>
              </a:spcAft>
              <a:buSzPts val="1400"/>
              <a:buChar char="▪"/>
              <a:defRPr/>
            </a:lvl4pPr>
            <a:lvl5pPr indent="-317500" lvl="4" marL="2286000" rtl="0">
              <a:spcBef>
                <a:spcPts val="300"/>
              </a:spcBef>
              <a:spcAft>
                <a:spcPts val="0"/>
              </a:spcAft>
              <a:buSzPts val="1400"/>
              <a:buChar char="▪"/>
              <a:defRPr/>
            </a:lvl5pPr>
            <a:lvl6pPr indent="-317500" lvl="5" marL="2743200" rtl="0">
              <a:spcBef>
                <a:spcPts val="300"/>
              </a:spcBef>
              <a:spcAft>
                <a:spcPts val="0"/>
              </a:spcAft>
              <a:buSzPts val="1400"/>
              <a:buChar char="▪"/>
              <a:defRPr/>
            </a:lvl6pPr>
            <a:lvl7pPr indent="-317500" lvl="6" marL="3200400" rtl="0">
              <a:spcBef>
                <a:spcPts val="300"/>
              </a:spcBef>
              <a:spcAft>
                <a:spcPts val="0"/>
              </a:spcAft>
              <a:buSzPts val="1400"/>
              <a:buChar char="▪"/>
              <a:defRPr/>
            </a:lvl7pPr>
            <a:lvl8pPr indent="-317500" lvl="7" marL="3657600" rtl="0">
              <a:spcBef>
                <a:spcPts val="300"/>
              </a:spcBef>
              <a:spcAft>
                <a:spcPts val="0"/>
              </a:spcAft>
              <a:buSzPts val="1400"/>
              <a:buChar char="▪"/>
              <a:defRPr/>
            </a:lvl8pPr>
            <a:lvl9pPr indent="-317500" lvl="8" marL="4114800" rtl="0">
              <a:spcBef>
                <a:spcPts val="300"/>
              </a:spcBef>
              <a:spcAft>
                <a:spcPts val="0"/>
              </a:spcAft>
              <a:buSzPts val="1400"/>
              <a:buChar char="▪"/>
              <a:defRPr/>
            </a:lvl9pPr>
          </a:lstStyle>
          <a:p/>
        </p:txBody>
      </p:sp>
      <p:sp>
        <p:nvSpPr>
          <p:cNvPr id="41" name="Google Shape;41;p5"/>
          <p:cNvSpPr txBox="1"/>
          <p:nvPr>
            <p:ph idx="2" type="body"/>
          </p:nvPr>
        </p:nvSpPr>
        <p:spPr>
          <a:xfrm>
            <a:off x="4700016" y="1097280"/>
            <a:ext cx="3200400" cy="3712464"/>
          </a:xfrm>
          <a:prstGeom prst="rect">
            <a:avLst/>
          </a:prstGeom>
          <a:noFill/>
          <a:ln>
            <a:noFill/>
          </a:ln>
        </p:spPr>
        <p:txBody>
          <a:bodyPr anchorCtr="0" anchor="t" bIns="91425" lIns="91425" spcFirstLastPara="1" rIns="91425" wrap="square" tIns="91425">
            <a:noAutofit/>
          </a:bodyPr>
          <a:lstStyle>
            <a:lvl1pPr indent="-228600" lvl="0" marL="457200" rtl="0">
              <a:spcBef>
                <a:spcPts val="800"/>
              </a:spcBef>
              <a:spcAft>
                <a:spcPts val="0"/>
              </a:spcAft>
              <a:buSzPts val="1400"/>
              <a:buNone/>
              <a:defRPr/>
            </a:lvl1pPr>
            <a:lvl2pPr indent="-317500" lvl="1" marL="914400" rtl="0">
              <a:spcBef>
                <a:spcPts val="300"/>
              </a:spcBef>
              <a:spcAft>
                <a:spcPts val="0"/>
              </a:spcAft>
              <a:buSzPts val="1400"/>
              <a:buChar char="▪"/>
              <a:defRPr/>
            </a:lvl2pPr>
            <a:lvl3pPr indent="-317500" lvl="2" marL="1371600" rtl="0">
              <a:spcBef>
                <a:spcPts val="300"/>
              </a:spcBef>
              <a:spcAft>
                <a:spcPts val="0"/>
              </a:spcAft>
              <a:buSzPts val="1400"/>
              <a:buChar char="▪"/>
              <a:defRPr/>
            </a:lvl3pPr>
            <a:lvl4pPr indent="-317500" lvl="3" marL="1828800" rtl="0">
              <a:spcBef>
                <a:spcPts val="300"/>
              </a:spcBef>
              <a:spcAft>
                <a:spcPts val="0"/>
              </a:spcAft>
              <a:buSzPts val="1400"/>
              <a:buChar char="▪"/>
              <a:defRPr/>
            </a:lvl4pPr>
            <a:lvl5pPr indent="-317500" lvl="4" marL="2286000" rtl="0">
              <a:spcBef>
                <a:spcPts val="300"/>
              </a:spcBef>
              <a:spcAft>
                <a:spcPts val="0"/>
              </a:spcAft>
              <a:buSzPts val="1400"/>
              <a:buChar char="▪"/>
              <a:defRPr/>
            </a:lvl5pPr>
            <a:lvl6pPr indent="-317500" lvl="5" marL="2743200" rtl="0">
              <a:spcBef>
                <a:spcPts val="300"/>
              </a:spcBef>
              <a:spcAft>
                <a:spcPts val="0"/>
              </a:spcAft>
              <a:buSzPts val="1400"/>
              <a:buChar char="▪"/>
              <a:defRPr/>
            </a:lvl6pPr>
            <a:lvl7pPr indent="-317500" lvl="6" marL="3200400" rtl="0">
              <a:spcBef>
                <a:spcPts val="300"/>
              </a:spcBef>
              <a:spcAft>
                <a:spcPts val="0"/>
              </a:spcAft>
              <a:buSzPts val="1400"/>
              <a:buChar char="▪"/>
              <a:defRPr/>
            </a:lvl7pPr>
            <a:lvl8pPr indent="-317500" lvl="7" marL="3657600" rtl="0">
              <a:spcBef>
                <a:spcPts val="300"/>
              </a:spcBef>
              <a:spcAft>
                <a:spcPts val="0"/>
              </a:spcAft>
              <a:buSzPts val="1400"/>
              <a:buChar char="▪"/>
              <a:defRPr/>
            </a:lvl8pPr>
            <a:lvl9pPr indent="-317500" lvl="8" marL="4114800" rtl="0">
              <a:spcBef>
                <a:spcPts val="300"/>
              </a:spcBef>
              <a:spcAft>
                <a:spcPts val="0"/>
              </a:spcAft>
              <a:buSzPts val="1400"/>
              <a:buChar char="▪"/>
              <a:defRPr/>
            </a:lvl9pPr>
          </a:lstStyle>
          <a:p/>
        </p:txBody>
      </p:sp>
      <p:sp>
        <p:nvSpPr>
          <p:cNvPr id="42" name="Google Shape;42;p5"/>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3" name="Google Shape;43;p5"/>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4" name="Google Shape;44;p5"/>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
        <p:nvSpPr>
          <p:cNvPr id="45" name="Google Shape;45;p5"/>
          <p:cNvSpPr txBox="1"/>
          <p:nvPr>
            <p:ph type="title"/>
          </p:nvPr>
        </p:nvSpPr>
        <p:spPr>
          <a:xfrm>
            <a:off x="822960" y="365760"/>
            <a:ext cx="7520940" cy="54864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6" name="Shape 46"/>
        <p:cNvGrpSpPr/>
        <p:nvPr/>
      </p:nvGrpSpPr>
      <p:grpSpPr>
        <a:xfrm>
          <a:off x="0" y="0"/>
          <a:ext cx="0" cy="0"/>
          <a:chOff x="0" y="0"/>
          <a:chExt cx="0" cy="0"/>
        </a:xfrm>
      </p:grpSpPr>
      <p:sp>
        <p:nvSpPr>
          <p:cNvPr id="47" name="Google Shape;47;p6"/>
          <p:cNvSpPr txBox="1"/>
          <p:nvPr>
            <p:ph type="title"/>
          </p:nvPr>
        </p:nvSpPr>
        <p:spPr>
          <a:xfrm>
            <a:off x="822960" y="365760"/>
            <a:ext cx="7520940" cy="54864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8" name="Google Shape;48;p6"/>
          <p:cNvSpPr txBox="1"/>
          <p:nvPr>
            <p:ph idx="1" type="body"/>
          </p:nvPr>
        </p:nvSpPr>
        <p:spPr>
          <a:xfrm>
            <a:off x="822960" y="1097280"/>
            <a:ext cx="3200400" cy="548640"/>
          </a:xfrm>
          <a:prstGeom prst="rect">
            <a:avLst/>
          </a:prstGeom>
          <a:noFill/>
          <a:ln>
            <a:noFill/>
          </a:ln>
        </p:spPr>
        <p:txBody>
          <a:bodyPr anchorCtr="0" anchor="b" bIns="91425" lIns="91425" spcFirstLastPara="1" rIns="91425" wrap="square" tIns="91425">
            <a:noAutofit/>
          </a:bodyPr>
          <a:lstStyle>
            <a:lvl1pPr indent="-228600" lvl="0" marL="457200" rtl="0">
              <a:spcBef>
                <a:spcPts val="800"/>
              </a:spcBef>
              <a:spcAft>
                <a:spcPts val="0"/>
              </a:spcAft>
              <a:buClr>
                <a:schemeClr val="dk1"/>
              </a:buClr>
              <a:buSzPts val="1400"/>
              <a:buFont typeface="Source Sans Pro"/>
              <a:buNone/>
              <a:defRPr/>
            </a:lvl1pPr>
            <a:lvl2pPr indent="-228600" lvl="1" marL="914400" rtl="0">
              <a:spcBef>
                <a:spcPts val="300"/>
              </a:spcBef>
              <a:spcAft>
                <a:spcPts val="0"/>
              </a:spcAft>
              <a:buSzPts val="1400"/>
              <a:buFont typeface="Source Sans Pro"/>
              <a:buNone/>
              <a:defRPr/>
            </a:lvl2pPr>
            <a:lvl3pPr indent="-228600" lvl="2" marL="1371600" rtl="0">
              <a:spcBef>
                <a:spcPts val="300"/>
              </a:spcBef>
              <a:spcAft>
                <a:spcPts val="0"/>
              </a:spcAft>
              <a:buSzPts val="1400"/>
              <a:buFont typeface="Source Sans Pro"/>
              <a:buNone/>
              <a:defRPr/>
            </a:lvl3pPr>
            <a:lvl4pPr indent="-228600" lvl="3" marL="1828800" rtl="0">
              <a:spcBef>
                <a:spcPts val="300"/>
              </a:spcBef>
              <a:spcAft>
                <a:spcPts val="0"/>
              </a:spcAft>
              <a:buSzPts val="1400"/>
              <a:buFont typeface="Source Sans Pro"/>
              <a:buNone/>
              <a:defRPr/>
            </a:lvl4pPr>
            <a:lvl5pPr indent="-228600" lvl="4" marL="2286000" rtl="0">
              <a:spcBef>
                <a:spcPts val="300"/>
              </a:spcBef>
              <a:spcAft>
                <a:spcPts val="0"/>
              </a:spcAft>
              <a:buSzPts val="1400"/>
              <a:buFont typeface="Source Sans Pro"/>
              <a:buNone/>
              <a:defRPr/>
            </a:lvl5pPr>
            <a:lvl6pPr indent="-228600" lvl="5" marL="2743200" rtl="0">
              <a:spcBef>
                <a:spcPts val="300"/>
              </a:spcBef>
              <a:spcAft>
                <a:spcPts val="0"/>
              </a:spcAft>
              <a:buSzPts val="1400"/>
              <a:buFont typeface="Source Sans Pro"/>
              <a:buNone/>
              <a:defRPr/>
            </a:lvl6pPr>
            <a:lvl7pPr indent="-228600" lvl="6" marL="3200400" rtl="0">
              <a:spcBef>
                <a:spcPts val="300"/>
              </a:spcBef>
              <a:spcAft>
                <a:spcPts val="0"/>
              </a:spcAft>
              <a:buSzPts val="1400"/>
              <a:buFont typeface="Source Sans Pro"/>
              <a:buNone/>
              <a:defRPr/>
            </a:lvl7pPr>
            <a:lvl8pPr indent="-228600" lvl="7" marL="3657600" rtl="0">
              <a:spcBef>
                <a:spcPts val="300"/>
              </a:spcBef>
              <a:spcAft>
                <a:spcPts val="0"/>
              </a:spcAft>
              <a:buSzPts val="1400"/>
              <a:buFont typeface="Source Sans Pro"/>
              <a:buNone/>
              <a:defRPr/>
            </a:lvl8pPr>
            <a:lvl9pPr indent="-228600" lvl="8" marL="4114800" rtl="0">
              <a:spcBef>
                <a:spcPts val="300"/>
              </a:spcBef>
              <a:spcAft>
                <a:spcPts val="0"/>
              </a:spcAft>
              <a:buSzPts val="1400"/>
              <a:buFont typeface="Source Sans Pro"/>
              <a:buNone/>
              <a:defRPr/>
            </a:lvl9pPr>
          </a:lstStyle>
          <a:p/>
        </p:txBody>
      </p:sp>
      <p:sp>
        <p:nvSpPr>
          <p:cNvPr id="49" name="Google Shape;49;p6"/>
          <p:cNvSpPr txBox="1"/>
          <p:nvPr>
            <p:ph idx="2" type="body"/>
          </p:nvPr>
        </p:nvSpPr>
        <p:spPr>
          <a:xfrm>
            <a:off x="819150" y="1701848"/>
            <a:ext cx="3200400" cy="3108960"/>
          </a:xfrm>
          <a:prstGeom prst="rect">
            <a:avLst/>
          </a:prstGeom>
          <a:noFill/>
          <a:ln>
            <a:noFill/>
          </a:ln>
        </p:spPr>
        <p:txBody>
          <a:bodyPr anchorCtr="0" anchor="t" bIns="91425" lIns="91425" spcFirstLastPara="1" rIns="91425" wrap="square" tIns="91425">
            <a:noAutofit/>
          </a:bodyPr>
          <a:lstStyle>
            <a:lvl1pPr indent="-228600" lvl="0" marL="457200" rtl="0">
              <a:spcBef>
                <a:spcPts val="800"/>
              </a:spcBef>
              <a:spcAft>
                <a:spcPts val="0"/>
              </a:spcAft>
              <a:buSzPts val="1400"/>
              <a:buNone/>
              <a:defRPr/>
            </a:lvl1pPr>
            <a:lvl2pPr indent="-317500" lvl="1" marL="914400" rtl="0">
              <a:spcBef>
                <a:spcPts val="300"/>
              </a:spcBef>
              <a:spcAft>
                <a:spcPts val="0"/>
              </a:spcAft>
              <a:buSzPts val="1400"/>
              <a:buChar char="▪"/>
              <a:defRPr/>
            </a:lvl2pPr>
            <a:lvl3pPr indent="-317500" lvl="2" marL="1371600" rtl="0">
              <a:spcBef>
                <a:spcPts val="300"/>
              </a:spcBef>
              <a:spcAft>
                <a:spcPts val="0"/>
              </a:spcAft>
              <a:buSzPts val="1400"/>
              <a:buChar char="▪"/>
              <a:defRPr/>
            </a:lvl3pPr>
            <a:lvl4pPr indent="-317500" lvl="3" marL="1828800" rtl="0">
              <a:spcBef>
                <a:spcPts val="300"/>
              </a:spcBef>
              <a:spcAft>
                <a:spcPts val="0"/>
              </a:spcAft>
              <a:buSzPts val="1400"/>
              <a:buChar char="▪"/>
              <a:defRPr/>
            </a:lvl4pPr>
            <a:lvl5pPr indent="-317500" lvl="4" marL="2286000" rtl="0">
              <a:spcBef>
                <a:spcPts val="300"/>
              </a:spcBef>
              <a:spcAft>
                <a:spcPts val="0"/>
              </a:spcAft>
              <a:buSzPts val="1400"/>
              <a:buChar char="▪"/>
              <a:defRPr/>
            </a:lvl5pPr>
            <a:lvl6pPr indent="-317500" lvl="5" marL="2743200" rtl="0">
              <a:spcBef>
                <a:spcPts val="300"/>
              </a:spcBef>
              <a:spcAft>
                <a:spcPts val="0"/>
              </a:spcAft>
              <a:buSzPts val="1400"/>
              <a:buChar char="▪"/>
              <a:defRPr/>
            </a:lvl6pPr>
            <a:lvl7pPr indent="-317500" lvl="6" marL="3200400" rtl="0">
              <a:spcBef>
                <a:spcPts val="300"/>
              </a:spcBef>
              <a:spcAft>
                <a:spcPts val="0"/>
              </a:spcAft>
              <a:buSzPts val="1400"/>
              <a:buChar char="▪"/>
              <a:defRPr/>
            </a:lvl7pPr>
            <a:lvl8pPr indent="-317500" lvl="7" marL="3657600" rtl="0">
              <a:spcBef>
                <a:spcPts val="300"/>
              </a:spcBef>
              <a:spcAft>
                <a:spcPts val="0"/>
              </a:spcAft>
              <a:buSzPts val="1400"/>
              <a:buChar char="▪"/>
              <a:defRPr/>
            </a:lvl8pPr>
            <a:lvl9pPr indent="-317500" lvl="8" marL="4114800" rtl="0">
              <a:spcBef>
                <a:spcPts val="300"/>
              </a:spcBef>
              <a:spcAft>
                <a:spcPts val="0"/>
              </a:spcAft>
              <a:buSzPts val="1400"/>
              <a:buChar char="▪"/>
              <a:defRPr/>
            </a:lvl9pPr>
          </a:lstStyle>
          <a:p/>
        </p:txBody>
      </p:sp>
      <p:sp>
        <p:nvSpPr>
          <p:cNvPr id="50" name="Google Shape;50;p6"/>
          <p:cNvSpPr txBox="1"/>
          <p:nvPr>
            <p:ph idx="3" type="body"/>
          </p:nvPr>
        </p:nvSpPr>
        <p:spPr>
          <a:xfrm>
            <a:off x="4700016" y="1097280"/>
            <a:ext cx="3200400" cy="548640"/>
          </a:xfrm>
          <a:prstGeom prst="rect">
            <a:avLst/>
          </a:prstGeom>
          <a:noFill/>
          <a:ln>
            <a:noFill/>
          </a:ln>
        </p:spPr>
        <p:txBody>
          <a:bodyPr anchorCtr="0" anchor="b" bIns="91425" lIns="91425" spcFirstLastPara="1" rIns="91425" wrap="square" tIns="91425">
            <a:noAutofit/>
          </a:bodyPr>
          <a:lstStyle>
            <a:lvl1pPr indent="-228600" lvl="0" marL="457200" rtl="0">
              <a:spcBef>
                <a:spcPts val="800"/>
              </a:spcBef>
              <a:spcAft>
                <a:spcPts val="0"/>
              </a:spcAft>
              <a:buClr>
                <a:schemeClr val="dk1"/>
              </a:buClr>
              <a:buSzPts val="1400"/>
              <a:buFont typeface="Source Sans Pro"/>
              <a:buNone/>
              <a:defRPr/>
            </a:lvl1pPr>
            <a:lvl2pPr indent="-228600" lvl="1" marL="914400" rtl="0">
              <a:spcBef>
                <a:spcPts val="300"/>
              </a:spcBef>
              <a:spcAft>
                <a:spcPts val="0"/>
              </a:spcAft>
              <a:buSzPts val="1400"/>
              <a:buFont typeface="Source Sans Pro"/>
              <a:buNone/>
              <a:defRPr/>
            </a:lvl2pPr>
            <a:lvl3pPr indent="-228600" lvl="2" marL="1371600" rtl="0">
              <a:spcBef>
                <a:spcPts val="300"/>
              </a:spcBef>
              <a:spcAft>
                <a:spcPts val="0"/>
              </a:spcAft>
              <a:buSzPts val="1400"/>
              <a:buFont typeface="Source Sans Pro"/>
              <a:buNone/>
              <a:defRPr/>
            </a:lvl3pPr>
            <a:lvl4pPr indent="-228600" lvl="3" marL="1828800" rtl="0">
              <a:spcBef>
                <a:spcPts val="300"/>
              </a:spcBef>
              <a:spcAft>
                <a:spcPts val="0"/>
              </a:spcAft>
              <a:buSzPts val="1400"/>
              <a:buFont typeface="Source Sans Pro"/>
              <a:buNone/>
              <a:defRPr/>
            </a:lvl4pPr>
            <a:lvl5pPr indent="-228600" lvl="4" marL="2286000" rtl="0">
              <a:spcBef>
                <a:spcPts val="300"/>
              </a:spcBef>
              <a:spcAft>
                <a:spcPts val="0"/>
              </a:spcAft>
              <a:buSzPts val="1400"/>
              <a:buFont typeface="Source Sans Pro"/>
              <a:buNone/>
              <a:defRPr/>
            </a:lvl5pPr>
            <a:lvl6pPr indent="-228600" lvl="5" marL="2743200" rtl="0">
              <a:spcBef>
                <a:spcPts val="300"/>
              </a:spcBef>
              <a:spcAft>
                <a:spcPts val="0"/>
              </a:spcAft>
              <a:buSzPts val="1400"/>
              <a:buFont typeface="Source Sans Pro"/>
              <a:buNone/>
              <a:defRPr/>
            </a:lvl6pPr>
            <a:lvl7pPr indent="-228600" lvl="6" marL="3200400" rtl="0">
              <a:spcBef>
                <a:spcPts val="300"/>
              </a:spcBef>
              <a:spcAft>
                <a:spcPts val="0"/>
              </a:spcAft>
              <a:buSzPts val="1400"/>
              <a:buFont typeface="Source Sans Pro"/>
              <a:buNone/>
              <a:defRPr/>
            </a:lvl7pPr>
            <a:lvl8pPr indent="-228600" lvl="7" marL="3657600" rtl="0">
              <a:spcBef>
                <a:spcPts val="300"/>
              </a:spcBef>
              <a:spcAft>
                <a:spcPts val="0"/>
              </a:spcAft>
              <a:buSzPts val="1400"/>
              <a:buFont typeface="Source Sans Pro"/>
              <a:buNone/>
              <a:defRPr/>
            </a:lvl8pPr>
            <a:lvl9pPr indent="-228600" lvl="8" marL="4114800" rtl="0">
              <a:spcBef>
                <a:spcPts val="300"/>
              </a:spcBef>
              <a:spcAft>
                <a:spcPts val="0"/>
              </a:spcAft>
              <a:buSzPts val="1400"/>
              <a:buFont typeface="Source Sans Pro"/>
              <a:buNone/>
              <a:defRPr/>
            </a:lvl9pPr>
          </a:lstStyle>
          <a:p/>
        </p:txBody>
      </p:sp>
      <p:sp>
        <p:nvSpPr>
          <p:cNvPr id="51" name="Google Shape;51;p6"/>
          <p:cNvSpPr txBox="1"/>
          <p:nvPr>
            <p:ph idx="4" type="body"/>
          </p:nvPr>
        </p:nvSpPr>
        <p:spPr>
          <a:xfrm>
            <a:off x="4700016" y="1701848"/>
            <a:ext cx="3200400" cy="3108960"/>
          </a:xfrm>
          <a:prstGeom prst="rect">
            <a:avLst/>
          </a:prstGeom>
          <a:noFill/>
          <a:ln>
            <a:noFill/>
          </a:ln>
        </p:spPr>
        <p:txBody>
          <a:bodyPr anchorCtr="0" anchor="t" bIns="91425" lIns="91425" spcFirstLastPara="1" rIns="91425" wrap="square" tIns="91425">
            <a:noAutofit/>
          </a:bodyPr>
          <a:lstStyle>
            <a:lvl1pPr indent="-228600" lvl="0" marL="457200" rtl="0">
              <a:spcBef>
                <a:spcPts val="800"/>
              </a:spcBef>
              <a:spcAft>
                <a:spcPts val="0"/>
              </a:spcAft>
              <a:buSzPts val="1400"/>
              <a:buNone/>
              <a:defRPr/>
            </a:lvl1pPr>
            <a:lvl2pPr indent="-317500" lvl="1" marL="914400" rtl="0">
              <a:spcBef>
                <a:spcPts val="300"/>
              </a:spcBef>
              <a:spcAft>
                <a:spcPts val="0"/>
              </a:spcAft>
              <a:buSzPts val="1400"/>
              <a:buChar char="▪"/>
              <a:defRPr/>
            </a:lvl2pPr>
            <a:lvl3pPr indent="-317500" lvl="2" marL="1371600" rtl="0">
              <a:spcBef>
                <a:spcPts val="300"/>
              </a:spcBef>
              <a:spcAft>
                <a:spcPts val="0"/>
              </a:spcAft>
              <a:buSzPts val="1400"/>
              <a:buChar char="▪"/>
              <a:defRPr/>
            </a:lvl3pPr>
            <a:lvl4pPr indent="-317500" lvl="3" marL="1828800" rtl="0">
              <a:spcBef>
                <a:spcPts val="300"/>
              </a:spcBef>
              <a:spcAft>
                <a:spcPts val="0"/>
              </a:spcAft>
              <a:buSzPts val="1400"/>
              <a:buChar char="▪"/>
              <a:defRPr/>
            </a:lvl4pPr>
            <a:lvl5pPr indent="-317500" lvl="4" marL="2286000" rtl="0">
              <a:spcBef>
                <a:spcPts val="300"/>
              </a:spcBef>
              <a:spcAft>
                <a:spcPts val="0"/>
              </a:spcAft>
              <a:buSzPts val="1400"/>
              <a:buChar char="▪"/>
              <a:defRPr/>
            </a:lvl5pPr>
            <a:lvl6pPr indent="-317500" lvl="5" marL="2743200" rtl="0">
              <a:spcBef>
                <a:spcPts val="300"/>
              </a:spcBef>
              <a:spcAft>
                <a:spcPts val="0"/>
              </a:spcAft>
              <a:buSzPts val="1400"/>
              <a:buChar char="▪"/>
              <a:defRPr/>
            </a:lvl6pPr>
            <a:lvl7pPr indent="-317500" lvl="6" marL="3200400" rtl="0">
              <a:spcBef>
                <a:spcPts val="300"/>
              </a:spcBef>
              <a:spcAft>
                <a:spcPts val="0"/>
              </a:spcAft>
              <a:buSzPts val="1400"/>
              <a:buChar char="▪"/>
              <a:defRPr/>
            </a:lvl7pPr>
            <a:lvl8pPr indent="-317500" lvl="7" marL="3657600" rtl="0">
              <a:spcBef>
                <a:spcPts val="300"/>
              </a:spcBef>
              <a:spcAft>
                <a:spcPts val="0"/>
              </a:spcAft>
              <a:buSzPts val="1400"/>
              <a:buChar char="▪"/>
              <a:defRPr/>
            </a:lvl8pPr>
            <a:lvl9pPr indent="-317500" lvl="8" marL="4114800" rtl="0">
              <a:spcBef>
                <a:spcPts val="300"/>
              </a:spcBef>
              <a:spcAft>
                <a:spcPts val="0"/>
              </a:spcAft>
              <a:buSzPts val="1400"/>
              <a:buChar char="▪"/>
              <a:defRPr/>
            </a:lvl9pPr>
          </a:lstStyle>
          <a:p/>
        </p:txBody>
      </p:sp>
      <p:sp>
        <p:nvSpPr>
          <p:cNvPr id="52" name="Google Shape;52;p6"/>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3" name="Google Shape;53;p6"/>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4" name="Google Shape;54;p6"/>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5" name="Shape 55"/>
        <p:cNvGrpSpPr/>
        <p:nvPr/>
      </p:nvGrpSpPr>
      <p:grpSpPr>
        <a:xfrm>
          <a:off x="0" y="0"/>
          <a:ext cx="0" cy="0"/>
          <a:chOff x="0" y="0"/>
          <a:chExt cx="0" cy="0"/>
        </a:xfrm>
      </p:grpSpPr>
      <p:sp>
        <p:nvSpPr>
          <p:cNvPr id="56" name="Google Shape;56;p7"/>
          <p:cNvSpPr txBox="1"/>
          <p:nvPr>
            <p:ph type="title"/>
          </p:nvPr>
        </p:nvSpPr>
        <p:spPr>
          <a:xfrm>
            <a:off x="822960" y="365760"/>
            <a:ext cx="7520940" cy="54864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Clr>
                <a:schemeClr val="dk1"/>
              </a:buClr>
              <a:buSzPts val="1400"/>
              <a:buFont typeface="Souce Sans Pro"/>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57" name="Google Shape;57;p7"/>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8" name="Google Shape;58;p7"/>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9" name="Google Shape;59;p7"/>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8"/>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62" name="Google Shape;62;p8"/>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63" name="Google Shape;63;p8"/>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64" name="Shape 64"/>
        <p:cNvGrpSpPr/>
        <p:nvPr/>
      </p:nvGrpSpPr>
      <p:grpSpPr>
        <a:xfrm>
          <a:off x="0" y="0"/>
          <a:ext cx="0" cy="0"/>
          <a:chOff x="0" y="0"/>
          <a:chExt cx="0" cy="0"/>
        </a:xfrm>
      </p:grpSpPr>
      <p:sp>
        <p:nvSpPr>
          <p:cNvPr id="65" name="Google Shape;65;p9"/>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66" name="Google Shape;66;p9"/>
          <p:cNvSpPr/>
          <p:nvPr/>
        </p:nvSpPr>
        <p:spPr>
          <a:xfrm rot="5400000">
            <a:off x="433389" y="-433387"/>
            <a:ext cx="6858000" cy="7724778"/>
          </a:xfrm>
          <a:prstGeom prst="rtTriangle">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67" name="Google Shape;67;p9"/>
          <p:cNvSpPr txBox="1"/>
          <p:nvPr>
            <p:ph type="title"/>
          </p:nvPr>
        </p:nvSpPr>
        <p:spPr>
          <a:xfrm rot="-2460000">
            <a:off x="784930" y="1576103"/>
            <a:ext cx="5212080" cy="1089427"/>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68" name="Google Shape;68;p9"/>
          <p:cNvSpPr txBox="1"/>
          <p:nvPr>
            <p:ph idx="1" type="body"/>
          </p:nvPr>
        </p:nvSpPr>
        <p:spPr>
          <a:xfrm>
            <a:off x="4749552" y="2618912"/>
            <a:ext cx="3807779" cy="3324687"/>
          </a:xfrm>
          <a:prstGeom prst="rect">
            <a:avLst/>
          </a:prstGeom>
          <a:noFill/>
          <a:ln>
            <a:noFill/>
          </a:ln>
        </p:spPr>
        <p:txBody>
          <a:bodyPr anchorCtr="0" anchor="t" bIns="91425" lIns="91425" spcFirstLastPara="1" rIns="91425" wrap="square" tIns="91425">
            <a:noAutofit/>
          </a:bodyPr>
          <a:lstStyle>
            <a:lvl1pPr indent="-228600" lvl="0" marL="457200" rtl="0">
              <a:spcBef>
                <a:spcPts val="800"/>
              </a:spcBef>
              <a:spcAft>
                <a:spcPts val="0"/>
              </a:spcAft>
              <a:buSzPts val="1400"/>
              <a:buNone/>
              <a:defRPr/>
            </a:lvl1pPr>
            <a:lvl2pPr indent="-317500" lvl="1" marL="914400" rtl="0">
              <a:spcBef>
                <a:spcPts val="300"/>
              </a:spcBef>
              <a:spcAft>
                <a:spcPts val="0"/>
              </a:spcAft>
              <a:buSzPts val="1400"/>
              <a:buChar char="▪"/>
              <a:defRPr/>
            </a:lvl2pPr>
            <a:lvl3pPr indent="-317500" lvl="2" marL="1371600" rtl="0">
              <a:spcBef>
                <a:spcPts val="300"/>
              </a:spcBef>
              <a:spcAft>
                <a:spcPts val="0"/>
              </a:spcAft>
              <a:buSzPts val="1400"/>
              <a:buChar char="▪"/>
              <a:defRPr/>
            </a:lvl3pPr>
            <a:lvl4pPr indent="-317500" lvl="3" marL="1828800" rtl="0">
              <a:spcBef>
                <a:spcPts val="300"/>
              </a:spcBef>
              <a:spcAft>
                <a:spcPts val="0"/>
              </a:spcAft>
              <a:buSzPts val="1400"/>
              <a:buChar char="▪"/>
              <a:defRPr/>
            </a:lvl4pPr>
            <a:lvl5pPr indent="-317500" lvl="4" marL="2286000" rtl="0">
              <a:spcBef>
                <a:spcPts val="300"/>
              </a:spcBef>
              <a:spcAft>
                <a:spcPts val="0"/>
              </a:spcAft>
              <a:buSzPts val="1400"/>
              <a:buChar char="▪"/>
              <a:defRPr/>
            </a:lvl5pPr>
            <a:lvl6pPr indent="-317500" lvl="5" marL="2743200" rtl="0">
              <a:spcBef>
                <a:spcPts val="300"/>
              </a:spcBef>
              <a:spcAft>
                <a:spcPts val="0"/>
              </a:spcAft>
              <a:buSzPts val="1400"/>
              <a:buChar char="▪"/>
              <a:defRPr/>
            </a:lvl6pPr>
            <a:lvl7pPr indent="-317500" lvl="6" marL="3200400" rtl="0">
              <a:spcBef>
                <a:spcPts val="300"/>
              </a:spcBef>
              <a:spcAft>
                <a:spcPts val="0"/>
              </a:spcAft>
              <a:buSzPts val="1400"/>
              <a:buChar char="▪"/>
              <a:defRPr/>
            </a:lvl7pPr>
            <a:lvl8pPr indent="-317500" lvl="7" marL="3657600" rtl="0">
              <a:spcBef>
                <a:spcPts val="300"/>
              </a:spcBef>
              <a:spcAft>
                <a:spcPts val="0"/>
              </a:spcAft>
              <a:buSzPts val="1400"/>
              <a:buChar char="▪"/>
              <a:defRPr/>
            </a:lvl8pPr>
            <a:lvl9pPr indent="-317500" lvl="8" marL="4114800" rtl="0">
              <a:spcBef>
                <a:spcPts val="300"/>
              </a:spcBef>
              <a:spcAft>
                <a:spcPts val="0"/>
              </a:spcAft>
              <a:buSzPts val="1400"/>
              <a:buChar char="▪"/>
              <a:defRPr/>
            </a:lvl9pPr>
          </a:lstStyle>
          <a:p/>
        </p:txBody>
      </p:sp>
      <p:sp>
        <p:nvSpPr>
          <p:cNvPr id="69" name="Google Shape;69;p9"/>
          <p:cNvSpPr txBox="1"/>
          <p:nvPr>
            <p:ph idx="2" type="body"/>
          </p:nvPr>
        </p:nvSpPr>
        <p:spPr>
          <a:xfrm rot="-2460000">
            <a:off x="1297954" y="2253385"/>
            <a:ext cx="5794760" cy="623314"/>
          </a:xfrm>
          <a:prstGeom prst="rect">
            <a:avLst/>
          </a:prstGeom>
          <a:noFill/>
          <a:ln>
            <a:noFill/>
          </a:ln>
        </p:spPr>
        <p:txBody>
          <a:bodyPr anchorCtr="0" anchor="t" bIns="91425" lIns="91425" spcFirstLastPara="1" rIns="91425" wrap="square" tIns="91425">
            <a:noAutofit/>
          </a:bodyPr>
          <a:lstStyle>
            <a:lvl1pPr indent="-228600" lvl="0" marL="457200" rtl="0">
              <a:spcBef>
                <a:spcPts val="800"/>
              </a:spcBef>
              <a:spcAft>
                <a:spcPts val="0"/>
              </a:spcAft>
              <a:buClr>
                <a:srgbClr val="FFFFFF"/>
              </a:buClr>
              <a:buSzPts val="1400"/>
              <a:buFont typeface="Source Sans Pro"/>
              <a:buNone/>
              <a:defRPr/>
            </a:lvl1pPr>
            <a:lvl2pPr indent="-228600" lvl="1" marL="914400" rtl="0">
              <a:spcBef>
                <a:spcPts val="300"/>
              </a:spcBef>
              <a:spcAft>
                <a:spcPts val="0"/>
              </a:spcAft>
              <a:buSzPts val="1400"/>
              <a:buFont typeface="Source Sans Pro"/>
              <a:buNone/>
              <a:defRPr/>
            </a:lvl2pPr>
            <a:lvl3pPr indent="-228600" lvl="2" marL="1371600" rtl="0">
              <a:spcBef>
                <a:spcPts val="300"/>
              </a:spcBef>
              <a:spcAft>
                <a:spcPts val="0"/>
              </a:spcAft>
              <a:buSzPts val="1400"/>
              <a:buFont typeface="Source Sans Pro"/>
              <a:buNone/>
              <a:defRPr/>
            </a:lvl3pPr>
            <a:lvl4pPr indent="-228600" lvl="3" marL="1828800" rtl="0">
              <a:spcBef>
                <a:spcPts val="300"/>
              </a:spcBef>
              <a:spcAft>
                <a:spcPts val="0"/>
              </a:spcAft>
              <a:buSzPts val="1400"/>
              <a:buFont typeface="Source Sans Pro"/>
              <a:buNone/>
              <a:defRPr/>
            </a:lvl4pPr>
            <a:lvl5pPr indent="-228600" lvl="4" marL="2286000" rtl="0">
              <a:spcBef>
                <a:spcPts val="300"/>
              </a:spcBef>
              <a:spcAft>
                <a:spcPts val="0"/>
              </a:spcAft>
              <a:buSzPts val="1400"/>
              <a:buFont typeface="Source Sans Pro"/>
              <a:buNone/>
              <a:defRPr/>
            </a:lvl5pPr>
            <a:lvl6pPr indent="-228600" lvl="5" marL="2743200" rtl="0">
              <a:spcBef>
                <a:spcPts val="300"/>
              </a:spcBef>
              <a:spcAft>
                <a:spcPts val="0"/>
              </a:spcAft>
              <a:buSzPts val="1400"/>
              <a:buFont typeface="Source Sans Pro"/>
              <a:buNone/>
              <a:defRPr/>
            </a:lvl6pPr>
            <a:lvl7pPr indent="-228600" lvl="6" marL="3200400" rtl="0">
              <a:spcBef>
                <a:spcPts val="300"/>
              </a:spcBef>
              <a:spcAft>
                <a:spcPts val="0"/>
              </a:spcAft>
              <a:buSzPts val="1400"/>
              <a:buFont typeface="Source Sans Pro"/>
              <a:buNone/>
              <a:defRPr/>
            </a:lvl7pPr>
            <a:lvl8pPr indent="-228600" lvl="7" marL="3657600" rtl="0">
              <a:spcBef>
                <a:spcPts val="300"/>
              </a:spcBef>
              <a:spcAft>
                <a:spcPts val="0"/>
              </a:spcAft>
              <a:buSzPts val="1400"/>
              <a:buFont typeface="Source Sans Pro"/>
              <a:buNone/>
              <a:defRPr/>
            </a:lvl8pPr>
            <a:lvl9pPr indent="-228600" lvl="8" marL="4114800" rtl="0">
              <a:spcBef>
                <a:spcPts val="300"/>
              </a:spcBef>
              <a:spcAft>
                <a:spcPts val="0"/>
              </a:spcAft>
              <a:buSzPts val="1400"/>
              <a:buFont typeface="Source Sans Pro"/>
              <a:buNone/>
              <a:defRPr/>
            </a:lvl9pPr>
          </a:lstStyle>
          <a:p/>
        </p:txBody>
      </p:sp>
      <p:sp>
        <p:nvSpPr>
          <p:cNvPr id="70" name="Google Shape;70;p9"/>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71" name="Google Shape;71;p9"/>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72" name="Google Shape;72;p9"/>
          <p:cNvSpPr/>
          <p:nvPr>
            <p:ph idx="12" type="sldNum"/>
          </p:nvPr>
        </p:nvSpPr>
        <p:spPr>
          <a:xfrm>
            <a:off x="8401038" y="6170822"/>
            <a:ext cx="502920" cy="50292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73" name="Shape 73"/>
        <p:cNvGrpSpPr/>
        <p:nvPr/>
      </p:nvGrpSpPr>
      <p:grpSpPr>
        <a:xfrm>
          <a:off x="0" y="0"/>
          <a:ext cx="0" cy="0"/>
          <a:chOff x="0" y="0"/>
          <a:chExt cx="0" cy="0"/>
        </a:xfrm>
      </p:grpSpPr>
      <p:sp>
        <p:nvSpPr>
          <p:cNvPr id="74" name="Google Shape;74;p10"/>
          <p:cNvSpPr/>
          <p:nvPr>
            <p:ph idx="2" type="pic"/>
          </p:nvPr>
        </p:nvSpPr>
        <p:spPr>
          <a:xfrm>
            <a:off x="2028825" y="0"/>
            <a:ext cx="7115175" cy="6858000"/>
          </a:xfrm>
          <a:prstGeom prst="rect">
            <a:avLst/>
          </a:prstGeom>
          <a:solidFill>
            <a:schemeClr val="accent3">
              <a:alpha val="80000"/>
            </a:schemeClr>
          </a:solidFill>
          <a:ln>
            <a:noFill/>
          </a:ln>
        </p:spPr>
      </p:sp>
      <p:sp>
        <p:nvSpPr>
          <p:cNvPr id="75" name="Google Shape;75;p10"/>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76" name="Google Shape;76;p10"/>
          <p:cNvSpPr/>
          <p:nvPr/>
        </p:nvSpPr>
        <p:spPr>
          <a:xfrm>
            <a:off x="0" y="5048250"/>
            <a:ext cx="3571875" cy="1809750"/>
          </a:xfrm>
          <a:custGeom>
            <a:rect b="b" l="l" r="r" t="t"/>
            <a:pathLst>
              <a:path extrusionOk="0" h="1809750" w="3571875">
                <a:moveTo>
                  <a:pt x="0" y="1809750"/>
                </a:moveTo>
                <a:lnTo>
                  <a:pt x="2038350" y="0"/>
                </a:lnTo>
                <a:lnTo>
                  <a:pt x="3571875" y="1809750"/>
                </a:lnTo>
                <a:lnTo>
                  <a:pt x="0" y="1809750"/>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77" name="Google Shape;77;p10"/>
          <p:cNvSpPr txBox="1"/>
          <p:nvPr>
            <p:ph type="title"/>
          </p:nvPr>
        </p:nvSpPr>
        <p:spPr>
          <a:xfrm rot="-2460000">
            <a:off x="671197" y="1717501"/>
            <a:ext cx="5486400" cy="867444"/>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8" name="Google Shape;78;p10"/>
          <p:cNvSpPr txBox="1"/>
          <p:nvPr>
            <p:ph idx="1" type="body"/>
          </p:nvPr>
        </p:nvSpPr>
        <p:spPr>
          <a:xfrm rot="-2460000">
            <a:off x="1143479" y="2180529"/>
            <a:ext cx="6096545" cy="740664"/>
          </a:xfrm>
          <a:prstGeom prst="rect">
            <a:avLst/>
          </a:prstGeom>
          <a:noFill/>
          <a:ln>
            <a:noFill/>
          </a:ln>
        </p:spPr>
        <p:txBody>
          <a:bodyPr anchorCtr="0" anchor="t" bIns="91425" lIns="91425" spcFirstLastPara="1" rIns="91425" wrap="square" tIns="91425">
            <a:noAutofit/>
          </a:bodyPr>
          <a:lstStyle>
            <a:lvl1pPr indent="-228600" lvl="0" marL="457200" rtl="0">
              <a:spcBef>
                <a:spcPts val="800"/>
              </a:spcBef>
              <a:spcAft>
                <a:spcPts val="0"/>
              </a:spcAft>
              <a:buClr>
                <a:schemeClr val="dk2"/>
              </a:buClr>
              <a:buSzPts val="1400"/>
              <a:buFont typeface="Source Sans Pro"/>
              <a:buNone/>
              <a:defRPr/>
            </a:lvl1pPr>
            <a:lvl2pPr indent="-228600" lvl="1" marL="914400" rtl="0">
              <a:spcBef>
                <a:spcPts val="300"/>
              </a:spcBef>
              <a:spcAft>
                <a:spcPts val="0"/>
              </a:spcAft>
              <a:buSzPts val="1400"/>
              <a:buFont typeface="Source Sans Pro"/>
              <a:buNone/>
              <a:defRPr/>
            </a:lvl2pPr>
            <a:lvl3pPr indent="-228600" lvl="2" marL="1371600" rtl="0">
              <a:spcBef>
                <a:spcPts val="300"/>
              </a:spcBef>
              <a:spcAft>
                <a:spcPts val="0"/>
              </a:spcAft>
              <a:buSzPts val="1400"/>
              <a:buFont typeface="Source Sans Pro"/>
              <a:buNone/>
              <a:defRPr/>
            </a:lvl3pPr>
            <a:lvl4pPr indent="-228600" lvl="3" marL="1828800" rtl="0">
              <a:spcBef>
                <a:spcPts val="300"/>
              </a:spcBef>
              <a:spcAft>
                <a:spcPts val="0"/>
              </a:spcAft>
              <a:buSzPts val="1400"/>
              <a:buFont typeface="Source Sans Pro"/>
              <a:buNone/>
              <a:defRPr/>
            </a:lvl4pPr>
            <a:lvl5pPr indent="-228600" lvl="4" marL="2286000" rtl="0">
              <a:spcBef>
                <a:spcPts val="300"/>
              </a:spcBef>
              <a:spcAft>
                <a:spcPts val="0"/>
              </a:spcAft>
              <a:buSzPts val="1400"/>
              <a:buFont typeface="Source Sans Pro"/>
              <a:buNone/>
              <a:defRPr/>
            </a:lvl5pPr>
            <a:lvl6pPr indent="-228600" lvl="5" marL="2743200" rtl="0">
              <a:spcBef>
                <a:spcPts val="300"/>
              </a:spcBef>
              <a:spcAft>
                <a:spcPts val="0"/>
              </a:spcAft>
              <a:buSzPts val="1400"/>
              <a:buFont typeface="Source Sans Pro"/>
              <a:buNone/>
              <a:defRPr/>
            </a:lvl6pPr>
            <a:lvl7pPr indent="-228600" lvl="6" marL="3200400" rtl="0">
              <a:spcBef>
                <a:spcPts val="300"/>
              </a:spcBef>
              <a:spcAft>
                <a:spcPts val="0"/>
              </a:spcAft>
              <a:buSzPts val="1400"/>
              <a:buFont typeface="Source Sans Pro"/>
              <a:buNone/>
              <a:defRPr/>
            </a:lvl7pPr>
            <a:lvl8pPr indent="-228600" lvl="7" marL="3657600" rtl="0">
              <a:spcBef>
                <a:spcPts val="300"/>
              </a:spcBef>
              <a:spcAft>
                <a:spcPts val="0"/>
              </a:spcAft>
              <a:buSzPts val="1400"/>
              <a:buFont typeface="Source Sans Pro"/>
              <a:buNone/>
              <a:defRPr/>
            </a:lvl8pPr>
            <a:lvl9pPr indent="-228600" lvl="8" marL="4114800" rtl="0">
              <a:spcBef>
                <a:spcPts val="300"/>
              </a:spcBef>
              <a:spcAft>
                <a:spcPts val="0"/>
              </a:spcAft>
              <a:buSzPts val="1400"/>
              <a:buFont typeface="Source Sans Pro"/>
              <a:buNone/>
              <a:defRPr/>
            </a:lvl9pPr>
          </a:lstStyle>
          <a:p/>
        </p:txBody>
      </p:sp>
      <p:sp>
        <p:nvSpPr>
          <p:cNvPr id="79" name="Google Shape;79;p10"/>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80" name="Google Shape;80;p10"/>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81" name="Google Shape;81;p10"/>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2382" y="5050633"/>
            <a:ext cx="3574257" cy="1807368"/>
          </a:xfrm>
          <a:custGeom>
            <a:rect b="b" l="l" r="r" t="t"/>
            <a:pathLst>
              <a:path extrusionOk="0" h="1807368" w="3574257">
                <a:moveTo>
                  <a:pt x="2382" y="1807368"/>
                </a:moveTo>
                <a:lnTo>
                  <a:pt x="0" y="0"/>
                </a:lnTo>
                <a:lnTo>
                  <a:pt x="2045494" y="1"/>
                </a:lnTo>
                <a:lnTo>
                  <a:pt x="3574257" y="1807368"/>
                </a:lnTo>
                <a:lnTo>
                  <a:pt x="2382" y="1807368"/>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11" name="Google Shape;11;p1"/>
          <p:cNvSpPr/>
          <p:nvPr/>
        </p:nvSpPr>
        <p:spPr>
          <a:xfrm>
            <a:off x="-2380" y="5051292"/>
            <a:ext cx="9146380" cy="1806709"/>
          </a:xfrm>
          <a:custGeom>
            <a:rect b="b" l="l" r="r" t="t"/>
            <a:pathLst>
              <a:path extrusionOk="0" h="527584" w="3352800">
                <a:moveTo>
                  <a:pt x="0" y="527584"/>
                </a:moveTo>
                <a:lnTo>
                  <a:pt x="748227" y="0"/>
                </a:lnTo>
                <a:lnTo>
                  <a:pt x="3352800" y="271"/>
                </a:lnTo>
                <a:lnTo>
                  <a:pt x="3352800" y="527584"/>
                </a:lnTo>
                <a:lnTo>
                  <a:pt x="0" y="527584"/>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Source Sans Pro"/>
              <a:ea typeface="Source Sans Pro"/>
              <a:cs typeface="Source Sans Pro"/>
              <a:sym typeface="Source Sans Pro"/>
            </a:endParaRPr>
          </a:p>
        </p:txBody>
      </p:sp>
      <p:sp>
        <p:nvSpPr>
          <p:cNvPr id="12" name="Google Shape;12;p1"/>
          <p:cNvSpPr txBox="1"/>
          <p:nvPr>
            <p:ph type="title"/>
          </p:nvPr>
        </p:nvSpPr>
        <p:spPr>
          <a:xfrm>
            <a:off x="822960" y="365760"/>
            <a:ext cx="7520940" cy="54864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dk1"/>
              </a:buClr>
              <a:buSzPts val="1400"/>
              <a:buFont typeface="Souce Sans Pro"/>
              <a:buNone/>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0" marR="0" rtl="0" algn="l">
              <a:spcBef>
                <a:spcPts val="0"/>
              </a:spcBef>
              <a:spcAft>
                <a:spcPts val="0"/>
              </a:spcAft>
              <a:buSzPts val="1400"/>
              <a:buChar char="■"/>
              <a:defRPr/>
            </a:lvl6pPr>
            <a:lvl7pPr indent="-88900" lvl="6" marL="0" marR="0" rtl="0" algn="l">
              <a:spcBef>
                <a:spcPts val="0"/>
              </a:spcBef>
              <a:spcAft>
                <a:spcPts val="0"/>
              </a:spcAft>
              <a:buSzPts val="1400"/>
              <a:buChar char="●"/>
              <a:defRPr/>
            </a:lvl7pPr>
            <a:lvl8pPr indent="-88900" lvl="7" marL="0" marR="0" rtl="0" algn="l">
              <a:spcBef>
                <a:spcPts val="0"/>
              </a:spcBef>
              <a:spcAft>
                <a:spcPts val="0"/>
              </a:spcAft>
              <a:buSzPts val="1400"/>
              <a:buChar char="○"/>
              <a:defRPr/>
            </a:lvl8pPr>
            <a:lvl9pPr indent="-88900" lvl="8" marL="0" marR="0" rtl="0" algn="l">
              <a:spcBef>
                <a:spcPts val="0"/>
              </a:spcBef>
              <a:spcAft>
                <a:spcPts val="0"/>
              </a:spcAft>
              <a:buSzPts val="1400"/>
              <a:buChar char="■"/>
              <a:defRPr/>
            </a:lvl9pPr>
          </a:lstStyle>
          <a:p/>
        </p:txBody>
      </p:sp>
      <p:sp>
        <p:nvSpPr>
          <p:cNvPr id="13" name="Google Shape;13;p1"/>
          <p:cNvSpPr txBox="1"/>
          <p:nvPr>
            <p:ph idx="1" type="body"/>
          </p:nvPr>
        </p:nvSpPr>
        <p:spPr>
          <a:xfrm>
            <a:off x="822960" y="1100628"/>
            <a:ext cx="7520940" cy="3579849"/>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800"/>
              </a:spcBef>
              <a:spcAft>
                <a:spcPts val="0"/>
              </a:spcAft>
              <a:buClr>
                <a:schemeClr val="dk1"/>
              </a:buClr>
              <a:buSzPts val="1400"/>
              <a:buFont typeface="Source Sans Pro"/>
              <a:buNone/>
              <a:defRPr/>
            </a:lvl1pPr>
            <a:lvl2pPr indent="-317500" lvl="1" marL="914400" marR="0" rtl="0" algn="l">
              <a:spcBef>
                <a:spcPts val="300"/>
              </a:spcBef>
              <a:spcAft>
                <a:spcPts val="0"/>
              </a:spcAft>
              <a:buClr>
                <a:schemeClr val="accent2"/>
              </a:buClr>
              <a:buSzPts val="1400"/>
              <a:buFont typeface="Source Sans Pro"/>
              <a:buChar char="▪"/>
              <a:defRPr/>
            </a:lvl2pPr>
            <a:lvl3pPr indent="-317500" lvl="2" marL="1371600" marR="0" rtl="0" algn="l">
              <a:spcBef>
                <a:spcPts val="300"/>
              </a:spcBef>
              <a:spcAft>
                <a:spcPts val="0"/>
              </a:spcAft>
              <a:buClr>
                <a:schemeClr val="accent2"/>
              </a:buClr>
              <a:buSzPts val="1400"/>
              <a:buFont typeface="Source Sans Pro"/>
              <a:buChar char="▪"/>
              <a:defRPr/>
            </a:lvl3pPr>
            <a:lvl4pPr indent="-317500" lvl="3" marL="1828800" marR="0" rtl="0" algn="l">
              <a:spcBef>
                <a:spcPts val="300"/>
              </a:spcBef>
              <a:spcAft>
                <a:spcPts val="0"/>
              </a:spcAft>
              <a:buClr>
                <a:schemeClr val="accent2"/>
              </a:buClr>
              <a:buSzPts val="1400"/>
              <a:buFont typeface="Source Sans Pro"/>
              <a:buChar char="▪"/>
              <a:defRPr/>
            </a:lvl4pPr>
            <a:lvl5pPr indent="-317500" lvl="4" marL="2286000" marR="0" rtl="0" algn="l">
              <a:spcBef>
                <a:spcPts val="300"/>
              </a:spcBef>
              <a:spcAft>
                <a:spcPts val="0"/>
              </a:spcAft>
              <a:buClr>
                <a:schemeClr val="accent2"/>
              </a:buClr>
              <a:buSzPts val="1400"/>
              <a:buFont typeface="Source Sans Pro"/>
              <a:buChar char="▪"/>
              <a:defRPr/>
            </a:lvl5pPr>
            <a:lvl6pPr indent="-317500" lvl="5" marL="2743200" marR="0" rtl="0" algn="l">
              <a:spcBef>
                <a:spcPts val="300"/>
              </a:spcBef>
              <a:spcAft>
                <a:spcPts val="0"/>
              </a:spcAft>
              <a:buClr>
                <a:schemeClr val="accent2"/>
              </a:buClr>
              <a:buSzPts val="1400"/>
              <a:buFont typeface="Source Sans Pro"/>
              <a:buChar char="▪"/>
              <a:defRPr/>
            </a:lvl6pPr>
            <a:lvl7pPr indent="-317500" lvl="6" marL="3200400" marR="0" rtl="0" algn="l">
              <a:spcBef>
                <a:spcPts val="300"/>
              </a:spcBef>
              <a:spcAft>
                <a:spcPts val="0"/>
              </a:spcAft>
              <a:buClr>
                <a:schemeClr val="accent2"/>
              </a:buClr>
              <a:buSzPts val="1400"/>
              <a:buFont typeface="Source Sans Pro"/>
              <a:buChar char="▪"/>
              <a:defRPr/>
            </a:lvl7pPr>
            <a:lvl8pPr indent="-317500" lvl="7" marL="3657600" marR="0" rtl="0" algn="l">
              <a:spcBef>
                <a:spcPts val="300"/>
              </a:spcBef>
              <a:spcAft>
                <a:spcPts val="0"/>
              </a:spcAft>
              <a:buClr>
                <a:schemeClr val="accent2"/>
              </a:buClr>
              <a:buSzPts val="1400"/>
              <a:buFont typeface="Source Sans Pro"/>
              <a:buChar char="▪"/>
              <a:defRPr/>
            </a:lvl8pPr>
            <a:lvl9pPr indent="-317500" lvl="8" marL="4114800" marR="0" rtl="0" algn="l">
              <a:spcBef>
                <a:spcPts val="300"/>
              </a:spcBef>
              <a:spcAft>
                <a:spcPts val="0"/>
              </a:spcAft>
              <a:buClr>
                <a:schemeClr val="accent2"/>
              </a:buClr>
              <a:buSzPts val="1400"/>
              <a:buFont typeface="Source Sans Pro"/>
              <a:buChar char="▪"/>
              <a:defRPr/>
            </a:lvl9pPr>
          </a:lstStyle>
          <a:p/>
        </p:txBody>
      </p:sp>
      <p:sp>
        <p:nvSpPr>
          <p:cNvPr id="14" name="Google Shape;14;p1"/>
          <p:cNvSpPr txBox="1"/>
          <p:nvPr>
            <p:ph idx="10" type="dt"/>
          </p:nvPr>
        </p:nvSpPr>
        <p:spPr>
          <a:xfrm rot="-2460000">
            <a:off x="201168" y="5870448"/>
            <a:ext cx="2176272" cy="201168"/>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5" name="Google Shape;15;p1"/>
          <p:cNvSpPr txBox="1"/>
          <p:nvPr>
            <p:ph idx="11" type="ftr"/>
          </p:nvPr>
        </p:nvSpPr>
        <p:spPr>
          <a:xfrm>
            <a:off x="3517514" y="6285122"/>
            <a:ext cx="4724400" cy="27432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6" name="Google Shape;16;p1"/>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buNone/>
              <a:defRPr/>
            </a:lvl1pPr>
            <a:lvl2pPr indent="0" lvl="1" marL="0" marR="0" rtl="0" algn="ctr">
              <a:buNone/>
              <a:defRPr/>
            </a:lvl2pPr>
            <a:lvl3pPr indent="0" lvl="2" marL="0" marR="0" rtl="0" algn="ctr">
              <a:buNone/>
              <a:defRPr/>
            </a:lvl3pPr>
            <a:lvl4pPr indent="0" lvl="3" marL="0" marR="0" rtl="0" algn="ctr">
              <a:buNone/>
              <a:defRPr/>
            </a:lvl4pPr>
            <a:lvl5pPr indent="0" lvl="4" marL="0" marR="0" rtl="0" algn="ctr">
              <a:buNone/>
              <a:defRPr/>
            </a:lvl5pPr>
            <a:lvl6pPr indent="0" lvl="5" marL="0" marR="0" rtl="0" algn="ctr">
              <a:buNone/>
              <a:defRPr/>
            </a:lvl6pPr>
            <a:lvl7pPr indent="0" lvl="6" marL="0" marR="0" rtl="0" algn="ctr">
              <a:buNone/>
              <a:defRPr/>
            </a:lvl7pPr>
            <a:lvl8pPr indent="0" lvl="7" marL="0" marR="0" rtl="0" algn="ctr">
              <a:buNone/>
              <a:defRPr/>
            </a:lvl8pPr>
            <a:lvl9pPr indent="0" lvl="8" marL="0" marR="0" rtl="0" algn="ctr">
              <a:buNone/>
              <a:defRPr/>
            </a:lvl9pPr>
          </a:lstStyle>
          <a:p>
            <a:pPr indent="-88900" lvl="0" marL="0" rtl="0" algn="ct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a:p>
          <a:p>
            <a:pPr indent="-88900" lvl="2" marL="914400" rtl="0" algn="l">
              <a:spcBef>
                <a:spcPts val="0"/>
              </a:spcBef>
              <a:spcAft>
                <a:spcPts val="0"/>
              </a:spcAft>
              <a:buSzPts val="1400"/>
              <a:buChar char="■"/>
            </a:pPr>
            <a:r>
              <a:t/>
            </a:r>
            <a:endParaRPr/>
          </a:p>
          <a:p>
            <a:pPr indent="-88900" lvl="3" marL="1371600" rtl="0" algn="l">
              <a:spcBef>
                <a:spcPts val="0"/>
              </a:spcBef>
              <a:spcAft>
                <a:spcPts val="0"/>
              </a:spcAft>
              <a:buSzPts val="1400"/>
              <a:buChar char="●"/>
            </a:pPr>
            <a:r>
              <a:t/>
            </a:r>
            <a:endParaRPr/>
          </a:p>
          <a:p>
            <a:pPr indent="-88900" lvl="4" marL="1828800" rtl="0" algn="l">
              <a:spcBef>
                <a:spcPts val="0"/>
              </a:spcBef>
              <a:spcAft>
                <a:spcPts val="0"/>
              </a:spcAft>
              <a:buSzPts val="1400"/>
              <a:buChar char="○"/>
            </a:pPr>
            <a:r>
              <a:t/>
            </a:r>
            <a:endParaRPr/>
          </a:p>
          <a:p>
            <a:pPr indent="-88900" lvl="5" marL="2286000" rtl="0" algn="l">
              <a:spcBef>
                <a:spcPts val="0"/>
              </a:spcBef>
              <a:spcAft>
                <a:spcPts val="0"/>
              </a:spcAft>
              <a:buSzPts val="1400"/>
              <a:buChar char="■"/>
            </a:pPr>
            <a:r>
              <a:t/>
            </a:r>
            <a:endParaRPr/>
          </a:p>
          <a:p>
            <a:pPr indent="-88900" lvl="6" marL="2743200" rtl="0" algn="l">
              <a:spcBef>
                <a:spcPts val="0"/>
              </a:spcBef>
              <a:spcAft>
                <a:spcPts val="0"/>
              </a:spcAft>
              <a:buSzPts val="1400"/>
              <a:buChar char="●"/>
            </a:pPr>
            <a:r>
              <a:t/>
            </a:r>
            <a:endParaRPr/>
          </a:p>
          <a:p>
            <a:pPr indent="-88900" lvl="7" marL="3200400" rtl="0" algn="l">
              <a:spcBef>
                <a:spcPts val="0"/>
              </a:spcBef>
              <a:spcAft>
                <a:spcPts val="0"/>
              </a:spcAft>
              <a:buSzPts val="1400"/>
              <a:buChar char="○"/>
            </a:pPr>
            <a:r>
              <a:t/>
            </a:r>
            <a:endParaRPr/>
          </a:p>
          <a:p>
            <a:pPr indent="-88900" lvl="8" marL="3657600" rtl="0" algn="l">
              <a:spcBef>
                <a:spcPts val="0"/>
              </a:spcBef>
              <a:spcAft>
                <a:spcPts val="0"/>
              </a:spcAft>
              <a:buSzPts val="1400"/>
              <a:buChar char="■"/>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superteachertools.net/jeopardyx/jeopardy-review-game.php?gamefile=1401714881" TargetMode="Externa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3"/>
          <p:cNvSpPr txBox="1"/>
          <p:nvPr>
            <p:ph type="ctrTitle"/>
          </p:nvPr>
        </p:nvSpPr>
        <p:spPr>
          <a:xfrm rot="-2460060">
            <a:off x="817133" y="1730346"/>
            <a:ext cx="5648616" cy="1204449"/>
          </a:xfrm>
          <a:prstGeom prst="rect">
            <a:avLst/>
          </a:prstGeom>
          <a:noFill/>
          <a:ln>
            <a:noFill/>
          </a:ln>
        </p:spPr>
        <p:txBody>
          <a:bodyPr anchorCtr="0" anchor="b" bIns="9125"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4000" u="none" cap="small" strike="noStrike">
                <a:solidFill>
                  <a:schemeClr val="dk1"/>
                </a:solidFill>
                <a:latin typeface="Souce Sans Pro"/>
                <a:ea typeface="Souce Sans Pro"/>
                <a:cs typeface="Souce Sans Pro"/>
                <a:sym typeface="Souce Sans Pro"/>
              </a:rPr>
              <a:t>Standardized Tests for College Admission</a:t>
            </a:r>
            <a:endParaRPr b="0" i="0" sz="4000" u="none" cap="small" strike="noStrike">
              <a:solidFill>
                <a:schemeClr val="dk1"/>
              </a:solidFill>
              <a:latin typeface="Souce Sans Pro"/>
              <a:ea typeface="Souce Sans Pro"/>
              <a:cs typeface="Souce Sans Pro"/>
              <a:sym typeface="Souce Sans Pro"/>
            </a:endParaRPr>
          </a:p>
        </p:txBody>
      </p:sp>
      <p:sp>
        <p:nvSpPr>
          <p:cNvPr id="99" name="Google Shape;99;p13"/>
          <p:cNvSpPr txBox="1"/>
          <p:nvPr>
            <p:ph idx="1" type="subTitle"/>
          </p:nvPr>
        </p:nvSpPr>
        <p:spPr>
          <a:xfrm rot="-2460000">
            <a:off x="1212277" y="2470925"/>
            <a:ext cx="6511131" cy="329259"/>
          </a:xfrm>
          <a:prstGeom prst="rect">
            <a:avLst/>
          </a:prstGeom>
          <a:noFill/>
          <a:ln>
            <a:noFill/>
          </a:ln>
        </p:spPr>
        <p:txBody>
          <a:bodyPr anchorCtr="0" anchor="t" bIns="45700" lIns="91425" spcFirstLastPara="1" rIns="91425" wrap="square" tIns="9125">
            <a:noAutofit/>
          </a:bodyPr>
          <a:lstStyle/>
          <a:p>
            <a:pPr indent="0" lvl="0" marL="0" marR="0" rtl="0" algn="l">
              <a:spcBef>
                <a:spcPts val="0"/>
              </a:spcBef>
              <a:spcAft>
                <a:spcPts val="0"/>
              </a:spcAft>
              <a:buClr>
                <a:schemeClr val="dk1"/>
              </a:buClr>
              <a:buFont typeface="Source Sans Pro"/>
              <a:buNone/>
            </a:pPr>
            <a:r>
              <a:t/>
            </a:r>
            <a:endParaRPr b="0" i="0" sz="1400" u="none" cap="small"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Mathematics</a:t>
            </a:r>
            <a:endParaRPr b="0" i="0" sz="2800" u="none" cap="small" strike="noStrike">
              <a:solidFill>
                <a:schemeClr val="dk1"/>
              </a:solidFill>
              <a:latin typeface="Souce Sans Pro"/>
              <a:ea typeface="Souce Sans Pro"/>
              <a:cs typeface="Souce Sans Pro"/>
              <a:sym typeface="Souce Sans Pro"/>
            </a:endParaRPr>
          </a:p>
        </p:txBody>
      </p:sp>
      <p:sp>
        <p:nvSpPr>
          <p:cNvPr id="155" name="Google Shape;155;p22"/>
          <p:cNvSpPr txBox="1"/>
          <p:nvPr>
            <p:ph idx="1" type="body"/>
          </p:nvPr>
        </p:nvSpPr>
        <p:spPr>
          <a:xfrm>
            <a:off x="1297429" y="1100628"/>
            <a:ext cx="7520940" cy="3579849"/>
          </a:xfrm>
          <a:prstGeom prst="rect">
            <a:avLst/>
          </a:prstGeom>
          <a:noFill/>
          <a:ln>
            <a:noFill/>
          </a:ln>
        </p:spPr>
        <p:txBody>
          <a:bodyPr anchorCtr="0" anchor="t" bIns="45700" lIns="91425" spcFirstLastPara="1" rIns="91425" wrap="square" tIns="45700">
            <a:noAutofit/>
          </a:bodyPr>
          <a:lstStyle/>
          <a:p>
            <a:pPr indent="0" lvl="1" marL="0" marR="0" rtl="0" algn="l">
              <a:spcBef>
                <a:spcPts val="0"/>
              </a:spcBef>
              <a:spcAft>
                <a:spcPts val="0"/>
              </a:spcAft>
              <a:buClr>
                <a:schemeClr val="accent2"/>
              </a:buClr>
              <a:buFont typeface="Source Sans Pro"/>
              <a:buNone/>
            </a:pPr>
            <a:r>
              <a:rPr b="0" i="0" lang="en-US" sz="3200" u="none" cap="none" strike="noStrike">
                <a:solidFill>
                  <a:schemeClr val="dk1"/>
                </a:solidFill>
                <a:latin typeface="Source Sans Pro"/>
                <a:ea typeface="Source Sans Pro"/>
                <a:cs typeface="Source Sans Pro"/>
                <a:sym typeface="Source Sans Pro"/>
              </a:rPr>
              <a:t>Arithmetic operations, algebra, geometry, statistics and probability</a:t>
            </a:r>
            <a:endParaRPr/>
          </a:p>
          <a:p>
            <a:pPr indent="0" lvl="1" marL="0" marR="0" rtl="0" algn="l">
              <a:spcBef>
                <a:spcPts val="300"/>
              </a:spcBef>
              <a:spcAft>
                <a:spcPts val="0"/>
              </a:spcAft>
              <a:buClr>
                <a:schemeClr val="accent2"/>
              </a:buClr>
              <a:buFont typeface="Source Sans Pro"/>
              <a:buNone/>
            </a:pPr>
            <a:r>
              <a:t/>
            </a:r>
            <a:endParaRPr b="0" i="0" sz="32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0" i="0" lang="en-US" sz="2800" u="none" cap="none" strike="noStrike">
                <a:solidFill>
                  <a:schemeClr val="dk1"/>
                </a:solidFill>
                <a:latin typeface="Source Sans Pro"/>
                <a:ea typeface="Source Sans Pro"/>
                <a:cs typeface="Source Sans Pro"/>
                <a:sym typeface="Source Sans Pro"/>
              </a:rPr>
              <a:t>Multiple Choice and Grid-Ins</a:t>
            </a:r>
            <a:endParaRPr b="0" i="0" sz="2800" u="none" cap="none" strike="noStrike">
              <a:solidFill>
                <a:schemeClr val="dk1"/>
              </a:solidFill>
              <a:latin typeface="Source Sans Pro"/>
              <a:ea typeface="Source Sans Pro"/>
              <a:cs typeface="Source Sans Pro"/>
              <a:sym typeface="Source Sans Pro"/>
            </a:endParaRPr>
          </a:p>
        </p:txBody>
      </p:sp>
      <p:pic>
        <p:nvPicPr>
          <p:cNvPr id="156" name="Google Shape;156;p22"/>
          <p:cNvPicPr preferRelativeResize="0"/>
          <p:nvPr/>
        </p:nvPicPr>
        <p:blipFill rotWithShape="1">
          <a:blip r:embed="rId3">
            <a:alphaModFix/>
          </a:blip>
          <a:srcRect b="0" l="0" r="0" t="0"/>
          <a:stretch/>
        </p:blipFill>
        <p:spPr>
          <a:xfrm>
            <a:off x="6683376" y="2038903"/>
            <a:ext cx="1282700" cy="2844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Mathematics</a:t>
            </a:r>
            <a:endParaRPr b="0" i="0" sz="2800" u="none" cap="small" strike="noStrike">
              <a:solidFill>
                <a:schemeClr val="dk1"/>
              </a:solidFill>
              <a:latin typeface="Souce Sans Pro"/>
              <a:ea typeface="Souce Sans Pro"/>
              <a:cs typeface="Souce Sans Pro"/>
              <a:sym typeface="Souce Sans Pro"/>
            </a:endParaRPr>
          </a:p>
        </p:txBody>
      </p:sp>
      <p:sp>
        <p:nvSpPr>
          <p:cNvPr id="163" name="Google Shape;163;p23"/>
          <p:cNvSpPr txBox="1"/>
          <p:nvPr>
            <p:ph idx="1" type="body"/>
          </p:nvPr>
        </p:nvSpPr>
        <p:spPr>
          <a:xfrm>
            <a:off x="153505" y="914403"/>
            <a:ext cx="4437600" cy="3923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Font typeface="Source Sans Pro"/>
              <a:buNone/>
            </a:pPr>
            <a:r>
              <a:rPr b="1" i="0" lang="en-US" sz="2400" u="none" cap="none" strike="noStrike">
                <a:solidFill>
                  <a:schemeClr val="dk1"/>
                </a:solidFill>
                <a:latin typeface="Source Sans Pro"/>
                <a:ea typeface="Source Sans Pro"/>
                <a:cs typeface="Source Sans Pro"/>
                <a:sym typeface="Source Sans Pro"/>
              </a:rPr>
              <a:t>At the beginning of 2006, both Alan and Dave were taller than Boris, and Boris was taller than Charles. During the year, Alan grew 2 inches, Boris and Dave each grew 4 inches, and Charles grew 3 inches. Of the following, which could NOT have been true at the beginning of 2007?</a:t>
            </a:r>
            <a:endParaRPr/>
          </a:p>
        </p:txBody>
      </p:sp>
      <p:sp>
        <p:nvSpPr>
          <p:cNvPr id="164" name="Google Shape;164;p23"/>
          <p:cNvSpPr txBox="1"/>
          <p:nvPr/>
        </p:nvSpPr>
        <p:spPr>
          <a:xfrm>
            <a:off x="4967973" y="1256108"/>
            <a:ext cx="3907394" cy="313932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dk1"/>
                </a:solidFill>
                <a:latin typeface="Source Sans Pro"/>
                <a:ea typeface="Source Sans Pro"/>
                <a:cs typeface="Source Sans Pro"/>
                <a:sym typeface="Source Sans Pro"/>
              </a:rPr>
              <a:t>(A) Alan was shorter than Boris.</a:t>
            </a:r>
            <a:endParaRPr/>
          </a:p>
          <a:p>
            <a:pPr indent="0" lvl="0" marL="0" marR="0" rtl="0" algn="l">
              <a:spcBef>
                <a:spcPts val="0"/>
              </a:spcBef>
              <a:spcAft>
                <a:spcPts val="0"/>
              </a:spcAft>
              <a:buNone/>
            </a:pPr>
            <a:r>
              <a:rPr b="0" i="0" lang="en-US" sz="2000" u="none" cap="none" strike="noStrike">
                <a:solidFill>
                  <a:schemeClr val="dk1"/>
                </a:solidFill>
                <a:latin typeface="Source Sans Pro"/>
                <a:ea typeface="Source Sans Pro"/>
                <a:cs typeface="Source Sans Pro"/>
                <a:sym typeface="Source Sans Pro"/>
              </a:rPr>
              <a:t>(B) Alan was shorter than Charles.</a:t>
            </a:r>
            <a:endParaRPr/>
          </a:p>
          <a:p>
            <a:pPr indent="0" lvl="0" marL="0" marR="0" rtl="0" algn="l">
              <a:spcBef>
                <a:spcPts val="0"/>
              </a:spcBef>
              <a:spcAft>
                <a:spcPts val="0"/>
              </a:spcAft>
              <a:buNone/>
            </a:pPr>
            <a:r>
              <a:rPr b="0" i="0" lang="en-US" sz="2000" u="none" cap="none" strike="noStrike">
                <a:solidFill>
                  <a:schemeClr val="dk1"/>
                </a:solidFill>
                <a:latin typeface="Source Sans Pro"/>
                <a:ea typeface="Source Sans Pro"/>
                <a:cs typeface="Source Sans Pro"/>
                <a:sym typeface="Source Sans Pro"/>
              </a:rPr>
              <a:t>(C) Boris was shorter than Dave.</a:t>
            </a:r>
            <a:endParaRPr/>
          </a:p>
          <a:p>
            <a:pPr indent="0" lvl="0" marL="0" marR="0" rtl="0" algn="l">
              <a:spcBef>
                <a:spcPts val="0"/>
              </a:spcBef>
              <a:spcAft>
                <a:spcPts val="0"/>
              </a:spcAft>
              <a:buNone/>
            </a:pPr>
            <a:r>
              <a:rPr b="0" i="0" lang="en-US" sz="2000" u="none" cap="none" strike="noStrike">
                <a:solidFill>
                  <a:schemeClr val="dk1"/>
                </a:solidFill>
                <a:latin typeface="Source Sans Pro"/>
                <a:ea typeface="Source Sans Pro"/>
                <a:cs typeface="Source Sans Pro"/>
                <a:sym typeface="Source Sans Pro"/>
              </a:rPr>
              <a:t>(D) Dave was shorter than Alan.</a:t>
            </a:r>
            <a:endParaRPr/>
          </a:p>
          <a:p>
            <a:pPr indent="0" lvl="0" marL="0" marR="0" rtl="0" algn="l">
              <a:spcBef>
                <a:spcPts val="0"/>
              </a:spcBef>
              <a:spcAft>
                <a:spcPts val="0"/>
              </a:spcAft>
              <a:buNone/>
            </a:pPr>
            <a:r>
              <a:rPr b="0" i="0" lang="en-US" sz="2000" u="none" cap="none" strike="noStrike">
                <a:solidFill>
                  <a:schemeClr val="dk1"/>
                </a:solidFill>
                <a:latin typeface="Source Sans Pro"/>
                <a:ea typeface="Source Sans Pro"/>
                <a:cs typeface="Source Sans Pro"/>
                <a:sym typeface="Source Sans Pro"/>
              </a:rPr>
              <a:t>(E) Dave was shorter than Charles.</a:t>
            </a:r>
            <a:endParaRPr b="0" i="0" sz="2000" u="none" cap="none" strike="noStrike">
              <a:solidFill>
                <a:schemeClr val="dk1"/>
              </a:solidFill>
              <a:latin typeface="Source Sans Pro"/>
              <a:ea typeface="Source Sans Pro"/>
              <a:cs typeface="Source Sans Pro"/>
              <a:sym typeface="Source Sans Pro"/>
            </a:endParaRPr>
          </a:p>
          <a:p>
            <a:pPr indent="0" lvl="0" marL="0" marR="0" rtl="0" algn="l">
              <a:spcBef>
                <a:spcPts val="0"/>
              </a:spcBef>
              <a:spcAft>
                <a:spcPts val="0"/>
              </a:spcAft>
              <a:buNone/>
            </a:pPr>
            <a:r>
              <a:t/>
            </a:r>
            <a:endParaRPr b="0" i="0" sz="1800" u="none" cap="none" strike="noStrike">
              <a:solidFill>
                <a:schemeClr val="dk1"/>
              </a:solidFill>
              <a:latin typeface="Source Sans Pro"/>
              <a:ea typeface="Source Sans Pro"/>
              <a:cs typeface="Source Sans Pro"/>
              <a:sym typeface="Source Sans Pro"/>
            </a:endParaRPr>
          </a:p>
        </p:txBody>
      </p:sp>
      <p:sp>
        <p:nvSpPr>
          <p:cNvPr id="165" name="Google Shape;165;p23"/>
          <p:cNvSpPr txBox="1"/>
          <p:nvPr/>
        </p:nvSpPr>
        <p:spPr>
          <a:xfrm>
            <a:off x="1005348" y="5498961"/>
            <a:ext cx="7171682"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http://sat.collegeboard.org/practice/answers-imagined#aiAnimTop</a:t>
            </a:r>
            <a:endParaRPr b="0" i="0" sz="1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Writing Skills</a:t>
            </a:r>
            <a:endParaRPr b="0" i="0" sz="2800" u="none" cap="small" strike="noStrike">
              <a:solidFill>
                <a:schemeClr val="dk1"/>
              </a:solidFill>
              <a:latin typeface="Souce Sans Pro"/>
              <a:ea typeface="Souce Sans Pro"/>
              <a:cs typeface="Souce Sans Pro"/>
              <a:sym typeface="Souce Sans Pro"/>
            </a:endParaRPr>
          </a:p>
        </p:txBody>
      </p:sp>
      <p:sp>
        <p:nvSpPr>
          <p:cNvPr id="171" name="Google Shape;171;p24"/>
          <p:cNvSpPr txBox="1"/>
          <p:nvPr>
            <p:ph idx="1" type="body"/>
          </p:nvPr>
        </p:nvSpPr>
        <p:spPr>
          <a:xfrm>
            <a:off x="4437682" y="1600200"/>
            <a:ext cx="4249117" cy="45259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Improving sentences, identifying sentence errors, improving paragraphs</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25 min essay, respond to viewpoints</a:t>
            </a:r>
            <a:endParaRPr/>
          </a:p>
          <a:p>
            <a:pPr indent="-342900" lvl="0" marL="342900" marR="0" rtl="0" algn="l">
              <a:spcBef>
                <a:spcPts val="800"/>
              </a:spcBef>
              <a:spcAft>
                <a:spcPts val="0"/>
              </a:spcAft>
              <a:buClr>
                <a:schemeClr val="dk1"/>
              </a:buClr>
              <a:buFont typeface="Source Sans Pro"/>
              <a:buNone/>
            </a:pPr>
            <a:r>
              <a:t/>
            </a:r>
            <a:endParaRPr b="1" i="0" sz="1600" u="none" cap="none" strike="noStrike">
              <a:solidFill>
                <a:schemeClr val="dk1"/>
              </a:solidFill>
              <a:latin typeface="Source Sans Pro"/>
              <a:ea typeface="Source Sans Pro"/>
              <a:cs typeface="Source Sans Pro"/>
              <a:sym typeface="Source Sans Pro"/>
            </a:endParaRPr>
          </a:p>
        </p:txBody>
      </p:sp>
      <p:pic>
        <p:nvPicPr>
          <p:cNvPr id="172" name="Google Shape;172;p24"/>
          <p:cNvPicPr preferRelativeResize="0"/>
          <p:nvPr/>
        </p:nvPicPr>
        <p:blipFill rotWithShape="1">
          <a:blip r:embed="rId3">
            <a:alphaModFix/>
          </a:blip>
          <a:srcRect b="0" l="0" r="0" t="0"/>
          <a:stretch/>
        </p:blipFill>
        <p:spPr>
          <a:xfrm>
            <a:off x="279099" y="1600200"/>
            <a:ext cx="4005079" cy="27074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Writing Skills</a:t>
            </a:r>
            <a:endParaRPr b="0" i="0" sz="2800" u="none" cap="small" strike="noStrike">
              <a:solidFill>
                <a:schemeClr val="dk1"/>
              </a:solidFill>
              <a:latin typeface="Souce Sans Pro"/>
              <a:ea typeface="Souce Sans Pro"/>
              <a:cs typeface="Souce Sans Pro"/>
              <a:sym typeface="Souce Sans Pro"/>
            </a:endParaRPr>
          </a:p>
        </p:txBody>
      </p:sp>
      <p:sp>
        <p:nvSpPr>
          <p:cNvPr id="178" name="Google Shape;178;p25"/>
          <p:cNvSpPr txBox="1"/>
          <p:nvPr>
            <p:ph idx="1" type="body"/>
          </p:nvPr>
        </p:nvSpPr>
        <p:spPr>
          <a:xfrm>
            <a:off x="822960" y="914403"/>
            <a:ext cx="7521000" cy="3812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Font typeface="Source Sans Pro"/>
              <a:buNone/>
            </a:pPr>
            <a:r>
              <a:rPr b="1" i="0" lang="en-US" sz="2200" u="none" cap="none" strike="noStrike">
                <a:solidFill>
                  <a:schemeClr val="dk1"/>
                </a:solidFill>
                <a:latin typeface="Source Sans Pro"/>
                <a:ea typeface="Source Sans Pro"/>
                <a:cs typeface="Source Sans Pro"/>
                <a:sym typeface="Source Sans Pro"/>
              </a:rPr>
              <a:t>People use the term "wisdom" to mean many things. They describe someone as wise if that person is intelligent, well-informed, or capable of making good decisions. These descriptions, however, are not really useful in distinguishing wise people from unwise ones. Happiness is a better measure of wisdom: a wise person is a happy person. Even the most intelligent people should not be called wise if they are not happy.</a:t>
            </a:r>
            <a:endParaRPr/>
          </a:p>
          <a:p>
            <a:pPr indent="0" lvl="0" marL="0" marR="0" rtl="0" algn="l">
              <a:lnSpc>
                <a:spcPct val="80000"/>
              </a:lnSpc>
              <a:spcBef>
                <a:spcPts val="800"/>
              </a:spcBef>
              <a:spcAft>
                <a:spcPts val="0"/>
              </a:spcAft>
              <a:buClr>
                <a:schemeClr val="dk1"/>
              </a:buClr>
              <a:buFont typeface="Source Sans Pro"/>
              <a:buNone/>
            </a:pPr>
            <a:r>
              <a:rPr b="1" i="0" lang="en-US" sz="2200" u="none" cap="none" strike="noStrike">
                <a:solidFill>
                  <a:schemeClr val="dk1"/>
                </a:solidFill>
                <a:latin typeface="Source Sans Pro"/>
                <a:ea typeface="Source Sans Pro"/>
                <a:cs typeface="Source Sans Pro"/>
                <a:sym typeface="Source Sans Pro"/>
              </a:rPr>
              <a:t>Assignment: Is it best to determine how wise people are by how happy they are? Plan and write an essay in which you develop your point of view on this issue. Support your position with reasoning and examples taken from your reading, studies, experience, or observations.</a:t>
            </a:r>
            <a:endParaRPr/>
          </a:p>
          <a:p>
            <a:pPr indent="0" lvl="0" marL="0" marR="0" rtl="0" algn="l">
              <a:lnSpc>
                <a:spcPct val="80000"/>
              </a:lnSpc>
              <a:spcBef>
                <a:spcPts val="800"/>
              </a:spcBef>
              <a:spcAft>
                <a:spcPts val="0"/>
              </a:spcAft>
              <a:buClr>
                <a:schemeClr val="dk1"/>
              </a:buClr>
              <a:buFont typeface="Source Sans Pro"/>
              <a:buNone/>
            </a:pPr>
            <a:r>
              <a:t/>
            </a:r>
            <a:endParaRPr b="1" i="0" sz="1500" u="none" cap="none" strike="noStrike">
              <a:solidFill>
                <a:schemeClr val="dk1"/>
              </a:solidFill>
              <a:latin typeface="Source Sans Pro"/>
              <a:ea typeface="Source Sans Pro"/>
              <a:cs typeface="Source Sans Pro"/>
              <a:sym typeface="Source Sans Pro"/>
            </a:endParaRPr>
          </a:p>
          <a:p>
            <a:pPr indent="-342900" lvl="0" marL="342900" marR="0" rtl="0" algn="l">
              <a:lnSpc>
                <a:spcPct val="80000"/>
              </a:lnSpc>
              <a:spcBef>
                <a:spcPts val="800"/>
              </a:spcBef>
              <a:spcAft>
                <a:spcPts val="0"/>
              </a:spcAft>
              <a:buClr>
                <a:schemeClr val="dk1"/>
              </a:buClr>
              <a:buFont typeface="Source Sans Pro"/>
              <a:buNone/>
            </a:pPr>
            <a:r>
              <a:t/>
            </a:r>
            <a:endParaRPr b="1" i="0" sz="15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6"/>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Scoring</a:t>
            </a:r>
            <a:endParaRPr b="0" i="0" sz="2800" u="none" cap="small" strike="noStrike">
              <a:solidFill>
                <a:schemeClr val="dk1"/>
              </a:solidFill>
              <a:latin typeface="Souce Sans Pro"/>
              <a:ea typeface="Souce Sans Pro"/>
              <a:cs typeface="Souce Sans Pro"/>
              <a:sym typeface="Souce Sans Pro"/>
            </a:endParaRPr>
          </a:p>
        </p:txBody>
      </p:sp>
      <p:sp>
        <p:nvSpPr>
          <p:cNvPr id="184" name="Google Shape;184;p26"/>
          <p:cNvSpPr txBox="1"/>
          <p:nvPr>
            <p:ph idx="1" type="body"/>
          </p:nvPr>
        </p:nvSpPr>
        <p:spPr>
          <a:xfrm>
            <a:off x="1308454" y="3138688"/>
            <a:ext cx="7552958" cy="24346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Each section is 800 points, 2400 total</a:t>
            </a:r>
            <a:endParaRPr/>
          </a:p>
          <a:p>
            <a:pPr indent="0" lvl="0" marL="0" marR="0" rtl="0" algn="l">
              <a:spcBef>
                <a:spcPts val="800"/>
              </a:spcBef>
              <a:spcAft>
                <a:spcPts val="0"/>
              </a:spcAft>
              <a:buClr>
                <a:schemeClr val="dk1"/>
              </a:buClr>
              <a:buFont typeface="Source Sans Pro"/>
              <a:buNone/>
            </a:pPr>
            <a:r>
              <a:t/>
            </a:r>
            <a:endParaRPr b="1" i="0" sz="16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Most colleges will put together your “best test” if you take it twice</a:t>
            </a:r>
            <a:endParaRPr b="1" i="0" sz="2800" u="none" cap="none" strike="noStrike">
              <a:solidFill>
                <a:schemeClr val="dk1"/>
              </a:solidFill>
              <a:latin typeface="Source Sans Pro"/>
              <a:ea typeface="Source Sans Pro"/>
              <a:cs typeface="Source Sans Pro"/>
              <a:sym typeface="Source Sans Pro"/>
            </a:endParaRPr>
          </a:p>
        </p:txBody>
      </p:sp>
      <p:pic>
        <p:nvPicPr>
          <p:cNvPr id="185" name="Google Shape;185;p26"/>
          <p:cNvPicPr preferRelativeResize="0"/>
          <p:nvPr/>
        </p:nvPicPr>
        <p:blipFill rotWithShape="1">
          <a:blip r:embed="rId3">
            <a:alphaModFix/>
          </a:blip>
          <a:srcRect b="0" l="0" r="0" t="0"/>
          <a:stretch/>
        </p:blipFill>
        <p:spPr>
          <a:xfrm>
            <a:off x="612648" y="1068388"/>
            <a:ext cx="3838990" cy="19074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Scoring</a:t>
            </a:r>
            <a:endParaRPr b="0" i="0" sz="2800" u="none" cap="small" strike="noStrike">
              <a:solidFill>
                <a:schemeClr val="dk1"/>
              </a:solidFill>
              <a:latin typeface="Souce Sans Pro"/>
              <a:ea typeface="Souce Sans Pro"/>
              <a:cs typeface="Souce Sans Pro"/>
              <a:sym typeface="Souce Sans Pro"/>
            </a:endParaRPr>
          </a:p>
        </p:txBody>
      </p:sp>
      <p:graphicFrame>
        <p:nvGraphicFramePr>
          <p:cNvPr id="191" name="Google Shape;191;p27"/>
          <p:cNvGraphicFramePr/>
          <p:nvPr/>
        </p:nvGraphicFramePr>
        <p:xfrm>
          <a:off x="457200" y="1199005"/>
          <a:ext cx="3000000" cy="3000000"/>
        </p:xfrm>
        <a:graphic>
          <a:graphicData uri="http://schemas.openxmlformats.org/drawingml/2006/table">
            <a:tbl>
              <a:tblPr bandRow="1" firstRow="1">
                <a:gradFill>
                  <a:gsLst>
                    <a:gs pos="0">
                      <a:srgbClr val="B2EAFF"/>
                    </a:gs>
                    <a:gs pos="35000">
                      <a:srgbClr val="C9F0FE"/>
                    </a:gs>
                    <a:gs pos="100000">
                      <a:srgbClr val="EBF9FF"/>
                    </a:gs>
                  </a:gsLst>
                  <a:lin ang="16200000" scaled="0"/>
                </a:gradFill>
                <a:tableStyleId>{09F6CA7C-692C-4ACD-B8D1-9DB4A3C416A8}</a:tableStyleId>
              </a:tblPr>
              <a:tblGrid>
                <a:gridCol w="1162825"/>
                <a:gridCol w="1285050"/>
              </a:tblGrid>
              <a:tr h="898100">
                <a:tc>
                  <a:txBody>
                    <a:bodyPr/>
                    <a:lstStyle/>
                    <a:p>
                      <a:pPr indent="0" lvl="0" marL="0" rtl="0" algn="l">
                        <a:spcBef>
                          <a:spcPts val="0"/>
                        </a:spcBef>
                        <a:spcAft>
                          <a:spcPts val="0"/>
                        </a:spcAft>
                        <a:buNone/>
                      </a:pPr>
                      <a:r>
                        <a:rPr lang="en-US"/>
                        <a:t>Test 1:</a:t>
                      </a:r>
                      <a:r>
                        <a:rPr lang="en-US"/>
                        <a:t> April 2014</a:t>
                      </a:r>
                      <a:endParaRPr/>
                    </a:p>
                  </a:txBody>
                  <a:tcPr marT="45725" marB="45725" marR="91450" marL="91450"/>
                </a:tc>
                <a:tc>
                  <a:txBody>
                    <a:bodyPr/>
                    <a:lstStyle/>
                    <a:p>
                      <a:pPr indent="0" lvl="0" marL="0" rtl="0" algn="l">
                        <a:spcBef>
                          <a:spcPts val="0"/>
                        </a:spcBef>
                        <a:spcAft>
                          <a:spcPts val="0"/>
                        </a:spcAft>
                        <a:buNone/>
                      </a:pPr>
                      <a:r>
                        <a:t/>
                      </a:r>
                      <a:endParaRPr/>
                    </a:p>
                  </a:txBody>
                  <a:tcPr marT="45725" marB="45725" marR="91450" marL="91450"/>
                </a:tc>
              </a:tr>
              <a:tr h="613400">
                <a:tc>
                  <a:txBody>
                    <a:bodyPr/>
                    <a:lstStyle/>
                    <a:p>
                      <a:pPr indent="0" lvl="0" marL="0" rtl="0" algn="l">
                        <a:spcBef>
                          <a:spcPts val="0"/>
                        </a:spcBef>
                        <a:spcAft>
                          <a:spcPts val="0"/>
                        </a:spcAft>
                        <a:buNone/>
                      </a:pPr>
                      <a:r>
                        <a:rPr lang="en-US"/>
                        <a:t>Reading</a:t>
                      </a:r>
                      <a:endParaRPr/>
                    </a:p>
                  </a:txBody>
                  <a:tcPr marT="45725" marB="45725" marR="91450" marL="91450"/>
                </a:tc>
                <a:tc>
                  <a:txBody>
                    <a:bodyPr/>
                    <a:lstStyle/>
                    <a:p>
                      <a:pPr indent="0" lvl="0" marL="0" rtl="0" algn="l">
                        <a:spcBef>
                          <a:spcPts val="0"/>
                        </a:spcBef>
                        <a:spcAft>
                          <a:spcPts val="0"/>
                        </a:spcAft>
                        <a:buNone/>
                      </a:pPr>
                      <a:r>
                        <a:rPr lang="en-US"/>
                        <a:t>650</a:t>
                      </a:r>
                      <a:endParaRPr/>
                    </a:p>
                  </a:txBody>
                  <a:tcPr marT="45725" marB="45725" marR="91450" marL="91450"/>
                </a:tc>
              </a:tr>
              <a:tr h="613400">
                <a:tc>
                  <a:txBody>
                    <a:bodyPr/>
                    <a:lstStyle/>
                    <a:p>
                      <a:pPr indent="0" lvl="0" marL="0" rtl="0" algn="l">
                        <a:spcBef>
                          <a:spcPts val="0"/>
                        </a:spcBef>
                        <a:spcAft>
                          <a:spcPts val="0"/>
                        </a:spcAft>
                        <a:buNone/>
                      </a:pPr>
                      <a:r>
                        <a:rPr lang="en-US"/>
                        <a:t>Writing</a:t>
                      </a:r>
                      <a:endParaRPr/>
                    </a:p>
                  </a:txBody>
                  <a:tcPr marT="45725" marB="45725" marR="91450" marL="91450"/>
                </a:tc>
                <a:tc>
                  <a:txBody>
                    <a:bodyPr/>
                    <a:lstStyle/>
                    <a:p>
                      <a:pPr indent="0" lvl="0" marL="0" rtl="0" algn="l">
                        <a:spcBef>
                          <a:spcPts val="0"/>
                        </a:spcBef>
                        <a:spcAft>
                          <a:spcPts val="0"/>
                        </a:spcAft>
                        <a:buNone/>
                      </a:pPr>
                      <a:r>
                        <a:rPr lang="en-US"/>
                        <a:t>620</a:t>
                      </a:r>
                      <a:endParaRPr/>
                    </a:p>
                  </a:txBody>
                  <a:tcPr marT="45725" marB="45725" marR="91450" marL="91450"/>
                </a:tc>
              </a:tr>
              <a:tr h="613400">
                <a:tc>
                  <a:txBody>
                    <a:bodyPr/>
                    <a:lstStyle/>
                    <a:p>
                      <a:pPr indent="0" lvl="0" marL="0" rtl="0" algn="l">
                        <a:spcBef>
                          <a:spcPts val="0"/>
                        </a:spcBef>
                        <a:spcAft>
                          <a:spcPts val="0"/>
                        </a:spcAft>
                        <a:buNone/>
                      </a:pPr>
                      <a:r>
                        <a:rPr lang="en-US"/>
                        <a:t>Math</a:t>
                      </a:r>
                      <a:endParaRPr/>
                    </a:p>
                  </a:txBody>
                  <a:tcPr marT="45725" marB="45725" marR="91450" marL="91450"/>
                </a:tc>
                <a:tc>
                  <a:txBody>
                    <a:bodyPr/>
                    <a:lstStyle/>
                    <a:p>
                      <a:pPr indent="0" lvl="0" marL="0" rtl="0" algn="l">
                        <a:spcBef>
                          <a:spcPts val="0"/>
                        </a:spcBef>
                        <a:spcAft>
                          <a:spcPts val="0"/>
                        </a:spcAft>
                        <a:buNone/>
                      </a:pPr>
                      <a:r>
                        <a:rPr lang="en-US"/>
                        <a:t>700</a:t>
                      </a:r>
                      <a:endParaRPr>
                        <a:solidFill>
                          <a:schemeClr val="dk1"/>
                        </a:solidFill>
                      </a:endParaRPr>
                    </a:p>
                  </a:txBody>
                  <a:tcPr marT="45725" marB="45725" marR="91450" marL="91450"/>
                </a:tc>
              </a:tr>
              <a:tr h="613400">
                <a:tc>
                  <a:txBody>
                    <a:bodyPr/>
                    <a:lstStyle/>
                    <a:p>
                      <a:pPr indent="0" lvl="0" marL="0" rtl="0" algn="l">
                        <a:spcBef>
                          <a:spcPts val="0"/>
                        </a:spcBef>
                        <a:spcAft>
                          <a:spcPts val="0"/>
                        </a:spcAft>
                        <a:buNone/>
                      </a:pPr>
                      <a:r>
                        <a:rPr lang="en-US"/>
                        <a:t>Total</a:t>
                      </a:r>
                      <a:endParaRPr/>
                    </a:p>
                  </a:txBody>
                  <a:tcPr marT="45725" marB="45725" marR="91450" marL="91450"/>
                </a:tc>
                <a:tc>
                  <a:txBody>
                    <a:bodyPr/>
                    <a:lstStyle/>
                    <a:p>
                      <a:pPr indent="0" lvl="0" marL="0" rtl="0" algn="l">
                        <a:spcBef>
                          <a:spcPts val="0"/>
                        </a:spcBef>
                        <a:spcAft>
                          <a:spcPts val="0"/>
                        </a:spcAft>
                        <a:buNone/>
                      </a:pPr>
                      <a:r>
                        <a:rPr lang="en-US"/>
                        <a:t>1970</a:t>
                      </a:r>
                      <a:endParaRPr/>
                    </a:p>
                  </a:txBody>
                  <a:tcPr marT="45725" marB="45725" marR="91450" marL="91450"/>
                </a:tc>
              </a:tr>
            </a:tbl>
          </a:graphicData>
        </a:graphic>
      </p:graphicFrame>
      <p:graphicFrame>
        <p:nvGraphicFramePr>
          <p:cNvPr id="192" name="Google Shape;192;p27"/>
          <p:cNvGraphicFramePr/>
          <p:nvPr/>
        </p:nvGraphicFramePr>
        <p:xfrm>
          <a:off x="3354074" y="1205414"/>
          <a:ext cx="3000000" cy="3000000"/>
        </p:xfrm>
        <a:graphic>
          <a:graphicData uri="http://schemas.openxmlformats.org/drawingml/2006/table">
            <a:tbl>
              <a:tblPr bandRow="1" firstRow="1">
                <a:gradFill>
                  <a:gsLst>
                    <a:gs pos="0">
                      <a:srgbClr val="B2EAFF"/>
                    </a:gs>
                    <a:gs pos="35000">
                      <a:srgbClr val="C9F0FE"/>
                    </a:gs>
                    <a:gs pos="100000">
                      <a:srgbClr val="EBF9FF"/>
                    </a:gs>
                  </a:gsLst>
                  <a:lin ang="16200000" scaled="0"/>
                </a:gradFill>
                <a:tableStyleId>{09F6CA7C-692C-4ACD-B8D1-9DB4A3C416A8}</a:tableStyleId>
              </a:tblPr>
              <a:tblGrid>
                <a:gridCol w="1162825"/>
                <a:gridCol w="1285050"/>
              </a:tblGrid>
              <a:tr h="669050">
                <a:tc>
                  <a:txBody>
                    <a:bodyPr/>
                    <a:lstStyle/>
                    <a:p>
                      <a:pPr indent="0" lvl="0" marL="0" rtl="0" algn="l">
                        <a:spcBef>
                          <a:spcPts val="0"/>
                        </a:spcBef>
                        <a:spcAft>
                          <a:spcPts val="0"/>
                        </a:spcAft>
                        <a:buNone/>
                      </a:pPr>
                      <a:r>
                        <a:rPr lang="en-US"/>
                        <a:t>Test 2:</a:t>
                      </a:r>
                      <a:r>
                        <a:rPr lang="en-US"/>
                        <a:t> May 2014</a:t>
                      </a:r>
                      <a:endParaRPr/>
                    </a:p>
                  </a:txBody>
                  <a:tcPr marT="45725" marB="45725" marR="91450" marL="91450"/>
                </a:tc>
                <a:tc>
                  <a:txBody>
                    <a:bodyPr/>
                    <a:lstStyle/>
                    <a:p>
                      <a:pPr indent="0" lvl="0" marL="0" rtl="0" algn="l">
                        <a:spcBef>
                          <a:spcPts val="0"/>
                        </a:spcBef>
                        <a:spcAft>
                          <a:spcPts val="0"/>
                        </a:spcAft>
                        <a:buNone/>
                      </a:pPr>
                      <a:r>
                        <a:t/>
                      </a:r>
                      <a:endParaRPr/>
                    </a:p>
                  </a:txBody>
                  <a:tcPr marT="45725" marB="45725" marR="91450" marL="91450"/>
                </a:tc>
              </a:tr>
              <a:tr h="669050">
                <a:tc>
                  <a:txBody>
                    <a:bodyPr/>
                    <a:lstStyle/>
                    <a:p>
                      <a:pPr indent="0" lvl="0" marL="0" rtl="0" algn="l">
                        <a:spcBef>
                          <a:spcPts val="0"/>
                        </a:spcBef>
                        <a:spcAft>
                          <a:spcPts val="0"/>
                        </a:spcAft>
                        <a:buNone/>
                      </a:pPr>
                      <a:r>
                        <a:rPr lang="en-US"/>
                        <a:t>Reading</a:t>
                      </a:r>
                      <a:endParaRPr/>
                    </a:p>
                  </a:txBody>
                  <a:tcPr marT="45725" marB="45725" marR="91450" marL="91450"/>
                </a:tc>
                <a:tc>
                  <a:txBody>
                    <a:bodyPr/>
                    <a:lstStyle/>
                    <a:p>
                      <a:pPr indent="0" lvl="0" marL="0" rtl="0" algn="l">
                        <a:spcBef>
                          <a:spcPts val="0"/>
                        </a:spcBef>
                        <a:spcAft>
                          <a:spcPts val="0"/>
                        </a:spcAft>
                        <a:buNone/>
                      </a:pPr>
                      <a:r>
                        <a:rPr lang="en-US"/>
                        <a:t>720</a:t>
                      </a:r>
                      <a:endParaRPr>
                        <a:solidFill>
                          <a:schemeClr val="dk1"/>
                        </a:solidFill>
                      </a:endParaRPr>
                    </a:p>
                  </a:txBody>
                  <a:tcPr marT="45725" marB="45725" marR="91450" marL="91450"/>
                </a:tc>
              </a:tr>
              <a:tr h="669050">
                <a:tc>
                  <a:txBody>
                    <a:bodyPr/>
                    <a:lstStyle/>
                    <a:p>
                      <a:pPr indent="0" lvl="0" marL="0" rtl="0" algn="l">
                        <a:spcBef>
                          <a:spcPts val="0"/>
                        </a:spcBef>
                        <a:spcAft>
                          <a:spcPts val="0"/>
                        </a:spcAft>
                        <a:buNone/>
                      </a:pPr>
                      <a:r>
                        <a:rPr lang="en-US"/>
                        <a:t>Writing</a:t>
                      </a:r>
                      <a:endParaRPr/>
                    </a:p>
                  </a:txBody>
                  <a:tcPr marT="45725" marB="45725" marR="91450" marL="91450"/>
                </a:tc>
                <a:tc>
                  <a:txBody>
                    <a:bodyPr/>
                    <a:lstStyle/>
                    <a:p>
                      <a:pPr indent="0" lvl="0" marL="0" rtl="0" algn="l">
                        <a:spcBef>
                          <a:spcPts val="0"/>
                        </a:spcBef>
                        <a:spcAft>
                          <a:spcPts val="0"/>
                        </a:spcAft>
                        <a:buNone/>
                      </a:pPr>
                      <a:r>
                        <a:rPr lang="en-US"/>
                        <a:t>640</a:t>
                      </a:r>
                      <a:endParaRPr>
                        <a:solidFill>
                          <a:srgbClr val="000000"/>
                        </a:solidFill>
                      </a:endParaRPr>
                    </a:p>
                  </a:txBody>
                  <a:tcPr marT="45725" marB="45725" marR="91450" marL="91450"/>
                </a:tc>
              </a:tr>
              <a:tr h="669050">
                <a:tc>
                  <a:txBody>
                    <a:bodyPr/>
                    <a:lstStyle/>
                    <a:p>
                      <a:pPr indent="0" lvl="0" marL="0" rtl="0" algn="l">
                        <a:spcBef>
                          <a:spcPts val="0"/>
                        </a:spcBef>
                        <a:spcAft>
                          <a:spcPts val="0"/>
                        </a:spcAft>
                        <a:buNone/>
                      </a:pPr>
                      <a:r>
                        <a:rPr lang="en-US"/>
                        <a:t>Math</a:t>
                      </a:r>
                      <a:endParaRPr/>
                    </a:p>
                  </a:txBody>
                  <a:tcPr marT="45725" marB="45725" marR="91450" marL="91450"/>
                </a:tc>
                <a:tc>
                  <a:txBody>
                    <a:bodyPr/>
                    <a:lstStyle/>
                    <a:p>
                      <a:pPr indent="0" lvl="0" marL="0" rtl="0" algn="l">
                        <a:spcBef>
                          <a:spcPts val="0"/>
                        </a:spcBef>
                        <a:spcAft>
                          <a:spcPts val="0"/>
                        </a:spcAft>
                        <a:buNone/>
                      </a:pPr>
                      <a:r>
                        <a:rPr lang="en-US"/>
                        <a:t>670</a:t>
                      </a:r>
                      <a:endParaRPr/>
                    </a:p>
                  </a:txBody>
                  <a:tcPr marT="45725" marB="45725" marR="91450" marL="91450"/>
                </a:tc>
              </a:tr>
              <a:tr h="669050">
                <a:tc>
                  <a:txBody>
                    <a:bodyPr/>
                    <a:lstStyle/>
                    <a:p>
                      <a:pPr indent="0" lvl="0" marL="0" rtl="0" algn="l">
                        <a:spcBef>
                          <a:spcPts val="0"/>
                        </a:spcBef>
                        <a:spcAft>
                          <a:spcPts val="0"/>
                        </a:spcAft>
                        <a:buNone/>
                      </a:pPr>
                      <a:r>
                        <a:rPr lang="en-US"/>
                        <a:t>Total</a:t>
                      </a:r>
                      <a:endParaRPr/>
                    </a:p>
                  </a:txBody>
                  <a:tcPr marT="45725" marB="45725" marR="91450" marL="91450"/>
                </a:tc>
                <a:tc>
                  <a:txBody>
                    <a:bodyPr/>
                    <a:lstStyle/>
                    <a:p>
                      <a:pPr indent="0" lvl="0" marL="0" rtl="0" algn="l">
                        <a:spcBef>
                          <a:spcPts val="0"/>
                        </a:spcBef>
                        <a:spcAft>
                          <a:spcPts val="0"/>
                        </a:spcAft>
                        <a:buNone/>
                      </a:pPr>
                      <a:r>
                        <a:rPr lang="en-US"/>
                        <a:t>2030</a:t>
                      </a:r>
                      <a:endParaRPr/>
                    </a:p>
                  </a:txBody>
                  <a:tcPr marT="45725" marB="45725" marR="91450" marL="91450"/>
                </a:tc>
              </a:tr>
            </a:tbl>
          </a:graphicData>
        </a:graphic>
      </p:graphicFrame>
      <p:graphicFrame>
        <p:nvGraphicFramePr>
          <p:cNvPr id="193" name="Google Shape;193;p27"/>
          <p:cNvGraphicFramePr/>
          <p:nvPr/>
        </p:nvGraphicFramePr>
        <p:xfrm>
          <a:off x="6238941" y="1197225"/>
          <a:ext cx="3000000" cy="3000000"/>
        </p:xfrm>
        <a:graphic>
          <a:graphicData uri="http://schemas.openxmlformats.org/drawingml/2006/table">
            <a:tbl>
              <a:tblPr bandRow="1" firstRow="1">
                <a:gradFill>
                  <a:gsLst>
                    <a:gs pos="0">
                      <a:srgbClr val="FFD6BF"/>
                    </a:gs>
                    <a:gs pos="35000">
                      <a:srgbClr val="FFE2D2"/>
                    </a:gs>
                    <a:gs pos="100000">
                      <a:srgbClr val="FFF4EF"/>
                    </a:gs>
                  </a:gsLst>
                  <a:lin ang="16200000" scaled="0"/>
                </a:gradFill>
                <a:tableStyleId>{E8056AE2-2117-42E5-9394-508814882EDE}</a:tableStyleId>
              </a:tblPr>
              <a:tblGrid>
                <a:gridCol w="1162825"/>
                <a:gridCol w="1285050"/>
              </a:tblGrid>
              <a:tr h="669050">
                <a:tc>
                  <a:txBody>
                    <a:bodyPr/>
                    <a:lstStyle/>
                    <a:p>
                      <a:pPr indent="0" lvl="0" marL="0" rtl="0" algn="l">
                        <a:spcBef>
                          <a:spcPts val="0"/>
                        </a:spcBef>
                        <a:spcAft>
                          <a:spcPts val="0"/>
                        </a:spcAft>
                        <a:buNone/>
                      </a:pPr>
                      <a:r>
                        <a:rPr lang="en-US"/>
                        <a:t>Best Score</a:t>
                      </a:r>
                      <a:endParaRPr/>
                    </a:p>
                  </a:txBody>
                  <a:tcPr marT="45725" marB="45725" marR="91450" marL="91450"/>
                </a:tc>
                <a:tc>
                  <a:txBody>
                    <a:bodyPr/>
                    <a:lstStyle/>
                    <a:p>
                      <a:pPr indent="0" lvl="0" marL="0" rtl="0" algn="l">
                        <a:spcBef>
                          <a:spcPts val="0"/>
                        </a:spcBef>
                        <a:spcAft>
                          <a:spcPts val="0"/>
                        </a:spcAft>
                        <a:buNone/>
                      </a:pPr>
                      <a:r>
                        <a:t/>
                      </a:r>
                      <a:endParaRPr/>
                    </a:p>
                  </a:txBody>
                  <a:tcPr marT="45725" marB="45725" marR="91450" marL="91450"/>
                </a:tc>
              </a:tr>
              <a:tr h="669050">
                <a:tc>
                  <a:txBody>
                    <a:bodyPr/>
                    <a:lstStyle/>
                    <a:p>
                      <a:pPr indent="0" lvl="0" marL="0" rtl="0" algn="l">
                        <a:spcBef>
                          <a:spcPts val="0"/>
                        </a:spcBef>
                        <a:spcAft>
                          <a:spcPts val="0"/>
                        </a:spcAft>
                        <a:buNone/>
                      </a:pPr>
                      <a:r>
                        <a:rPr lang="en-US"/>
                        <a:t>Reading</a:t>
                      </a:r>
                      <a:endParaRPr/>
                    </a:p>
                  </a:txBody>
                  <a:tcPr marT="45725" marB="45725" marR="91450" marL="91450"/>
                </a:tc>
                <a:tc>
                  <a:txBody>
                    <a:bodyPr/>
                    <a:lstStyle/>
                    <a:p>
                      <a:pPr indent="0" lvl="0" marL="0" rtl="0" algn="l">
                        <a:spcBef>
                          <a:spcPts val="0"/>
                        </a:spcBef>
                        <a:spcAft>
                          <a:spcPts val="0"/>
                        </a:spcAft>
                        <a:buNone/>
                      </a:pPr>
                      <a:r>
                        <a:rPr lang="en-US"/>
                        <a:t>720</a:t>
                      </a:r>
                      <a:endParaRPr/>
                    </a:p>
                  </a:txBody>
                  <a:tcPr marT="45725" marB="45725" marR="91450" marL="91450"/>
                </a:tc>
              </a:tr>
              <a:tr h="669050">
                <a:tc>
                  <a:txBody>
                    <a:bodyPr/>
                    <a:lstStyle/>
                    <a:p>
                      <a:pPr indent="0" lvl="0" marL="0" rtl="0" algn="l">
                        <a:spcBef>
                          <a:spcPts val="0"/>
                        </a:spcBef>
                        <a:spcAft>
                          <a:spcPts val="0"/>
                        </a:spcAft>
                        <a:buNone/>
                      </a:pPr>
                      <a:r>
                        <a:rPr lang="en-US"/>
                        <a:t>Writing</a:t>
                      </a:r>
                      <a:endParaRPr/>
                    </a:p>
                  </a:txBody>
                  <a:tcPr marT="45725" marB="45725" marR="91450" marL="91450"/>
                </a:tc>
                <a:tc>
                  <a:txBody>
                    <a:bodyPr/>
                    <a:lstStyle/>
                    <a:p>
                      <a:pPr indent="0" lvl="0" marL="0" rtl="0" algn="l">
                        <a:spcBef>
                          <a:spcPts val="0"/>
                        </a:spcBef>
                        <a:spcAft>
                          <a:spcPts val="0"/>
                        </a:spcAft>
                        <a:buNone/>
                      </a:pPr>
                      <a:r>
                        <a:rPr lang="en-US"/>
                        <a:t>640</a:t>
                      </a:r>
                      <a:endParaRPr/>
                    </a:p>
                  </a:txBody>
                  <a:tcPr marT="45725" marB="45725" marR="91450" marL="91450"/>
                </a:tc>
              </a:tr>
              <a:tr h="669050">
                <a:tc>
                  <a:txBody>
                    <a:bodyPr/>
                    <a:lstStyle/>
                    <a:p>
                      <a:pPr indent="0" lvl="0" marL="0" rtl="0" algn="l">
                        <a:spcBef>
                          <a:spcPts val="0"/>
                        </a:spcBef>
                        <a:spcAft>
                          <a:spcPts val="0"/>
                        </a:spcAft>
                        <a:buNone/>
                      </a:pPr>
                      <a:r>
                        <a:rPr lang="en-US"/>
                        <a:t>Math</a:t>
                      </a:r>
                      <a:endParaRPr/>
                    </a:p>
                  </a:txBody>
                  <a:tcPr marT="45725" marB="45725" marR="91450" marL="91450"/>
                </a:tc>
                <a:tc>
                  <a:txBody>
                    <a:bodyPr/>
                    <a:lstStyle/>
                    <a:p>
                      <a:pPr indent="0" lvl="0" marL="0" rtl="0" algn="l">
                        <a:spcBef>
                          <a:spcPts val="0"/>
                        </a:spcBef>
                        <a:spcAft>
                          <a:spcPts val="0"/>
                        </a:spcAft>
                        <a:buNone/>
                      </a:pPr>
                      <a:r>
                        <a:rPr lang="en-US"/>
                        <a:t>700</a:t>
                      </a:r>
                      <a:endParaRPr/>
                    </a:p>
                  </a:txBody>
                  <a:tcPr marT="45725" marB="45725" marR="91450" marL="91450"/>
                </a:tc>
              </a:tr>
              <a:tr h="669050">
                <a:tc>
                  <a:txBody>
                    <a:bodyPr/>
                    <a:lstStyle/>
                    <a:p>
                      <a:pPr indent="0" lvl="0" marL="0" rtl="0" algn="l">
                        <a:spcBef>
                          <a:spcPts val="0"/>
                        </a:spcBef>
                        <a:spcAft>
                          <a:spcPts val="0"/>
                        </a:spcAft>
                        <a:buNone/>
                      </a:pPr>
                      <a:r>
                        <a:rPr lang="en-US"/>
                        <a:t>Total</a:t>
                      </a:r>
                      <a:endParaRPr/>
                    </a:p>
                  </a:txBody>
                  <a:tcPr marT="45725" marB="45725" marR="91450" marL="91450"/>
                </a:tc>
                <a:tc>
                  <a:txBody>
                    <a:bodyPr/>
                    <a:lstStyle/>
                    <a:p>
                      <a:pPr indent="0" lvl="0" marL="0" rtl="0" algn="l">
                        <a:spcBef>
                          <a:spcPts val="0"/>
                        </a:spcBef>
                        <a:spcAft>
                          <a:spcPts val="0"/>
                        </a:spcAft>
                        <a:buNone/>
                      </a:pPr>
                      <a:r>
                        <a:rPr lang="en-US"/>
                        <a:t>2060</a:t>
                      </a:r>
                      <a:endParaRPr/>
                    </a:p>
                  </a:txBody>
                  <a:tcPr marT="45725" marB="45725" marR="91450" marL="91450"/>
                </a:tc>
              </a:tr>
            </a:tbl>
          </a:graphicData>
        </a:graphic>
      </p:graphicFrame>
      <p:sp>
        <p:nvSpPr>
          <p:cNvPr id="194" name="Google Shape;194;p27"/>
          <p:cNvSpPr/>
          <p:nvPr/>
        </p:nvSpPr>
        <p:spPr>
          <a:xfrm>
            <a:off x="2835284" y="2481436"/>
            <a:ext cx="317631" cy="908864"/>
          </a:xfrm>
          <a:prstGeom prst="donut">
            <a:avLst>
              <a:gd fmla="val 25000" name="adj"/>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3600" u="none" cap="none" strike="noStrike">
                <a:solidFill>
                  <a:schemeClr val="dk1"/>
                </a:solidFill>
                <a:latin typeface="Source Sans Pro"/>
                <a:ea typeface="Source Sans Pro"/>
                <a:cs typeface="Source Sans Pro"/>
                <a:sym typeface="Source Sans Pro"/>
              </a:rPr>
              <a:t>+</a:t>
            </a:r>
            <a:endParaRPr b="1" i="0" sz="3600" u="none" cap="none" strike="noStrike">
              <a:solidFill>
                <a:schemeClr val="dk1"/>
              </a:solidFill>
              <a:latin typeface="Source Sans Pro"/>
              <a:ea typeface="Source Sans Pro"/>
              <a:cs typeface="Source Sans Pro"/>
              <a:sym typeface="Source Sans Pro"/>
            </a:endParaRPr>
          </a:p>
        </p:txBody>
      </p:sp>
      <p:sp>
        <p:nvSpPr>
          <p:cNvPr id="195" name="Google Shape;195;p27"/>
          <p:cNvSpPr txBox="1"/>
          <p:nvPr/>
        </p:nvSpPr>
        <p:spPr>
          <a:xfrm>
            <a:off x="5800996" y="2497741"/>
            <a:ext cx="31763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3600" u="none" cap="none" strike="noStrike">
                <a:solidFill>
                  <a:schemeClr val="dk1"/>
                </a:solidFill>
                <a:latin typeface="Source Sans Pro"/>
                <a:ea typeface="Source Sans Pro"/>
                <a:cs typeface="Source Sans Pro"/>
                <a:sym typeface="Source Sans Pro"/>
              </a:rPr>
              <a:t>=</a:t>
            </a:r>
            <a:endParaRPr b="1" i="0" sz="3600" u="none" cap="none" strike="noStrike">
              <a:solidFill>
                <a:schemeClr val="dk1"/>
              </a:solidFill>
              <a:latin typeface="Source Sans Pro"/>
              <a:ea typeface="Source Sans Pro"/>
              <a:cs typeface="Source Sans Pro"/>
              <a:sym typeface="Source Sans Pro"/>
            </a:endParaRPr>
          </a:p>
        </p:txBody>
      </p:sp>
      <p:sp>
        <p:nvSpPr>
          <p:cNvPr id="196" name="Google Shape;196;p27"/>
          <p:cNvSpPr/>
          <p:nvPr/>
        </p:nvSpPr>
        <p:spPr>
          <a:xfrm>
            <a:off x="4306493" y="1685310"/>
            <a:ext cx="948888" cy="768634"/>
          </a:xfrm>
          <a:prstGeom prst="donut">
            <a:avLst>
              <a:gd fmla="val 25000" name="adj"/>
            </a:avLst>
          </a:prstGeom>
          <a:gradFill>
            <a:gsLst>
              <a:gs pos="0">
                <a:srgbClr val="FFD6BF"/>
              </a:gs>
              <a:gs pos="35000">
                <a:srgbClr val="FFE2D2"/>
              </a:gs>
              <a:gs pos="100000">
                <a:srgbClr val="FFF4EF"/>
              </a:gs>
            </a:gsLst>
            <a:lin ang="16200000" scaled="0"/>
          </a:gradFill>
          <a:ln cap="flat" cmpd="sng" w="9525">
            <a:solidFill>
              <a:srgbClr val="F9661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91A7C3"/>
              </a:solidFill>
              <a:latin typeface="Source Sans Pro"/>
              <a:ea typeface="Source Sans Pro"/>
              <a:cs typeface="Source Sans Pro"/>
              <a:sym typeface="Source Sans Pro"/>
            </a:endParaRPr>
          </a:p>
        </p:txBody>
      </p:sp>
      <p:sp>
        <p:nvSpPr>
          <p:cNvPr id="197" name="Google Shape;197;p27"/>
          <p:cNvSpPr/>
          <p:nvPr/>
        </p:nvSpPr>
        <p:spPr>
          <a:xfrm>
            <a:off x="4327511" y="2348675"/>
            <a:ext cx="948888" cy="768634"/>
          </a:xfrm>
          <a:prstGeom prst="donut">
            <a:avLst>
              <a:gd fmla="val 25000" name="adj"/>
            </a:avLst>
          </a:prstGeom>
          <a:gradFill>
            <a:gsLst>
              <a:gs pos="0">
                <a:srgbClr val="FFD6BF"/>
              </a:gs>
              <a:gs pos="35000">
                <a:srgbClr val="FFE2D2"/>
              </a:gs>
              <a:gs pos="100000">
                <a:srgbClr val="FFF4EF"/>
              </a:gs>
            </a:gsLst>
            <a:lin ang="16200000" scaled="0"/>
          </a:gradFill>
          <a:ln cap="flat" cmpd="sng" w="9525">
            <a:solidFill>
              <a:srgbClr val="F9661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91A7C3"/>
              </a:solidFill>
              <a:latin typeface="Source Sans Pro"/>
              <a:ea typeface="Source Sans Pro"/>
              <a:cs typeface="Source Sans Pro"/>
              <a:sym typeface="Source Sans Pro"/>
            </a:endParaRPr>
          </a:p>
        </p:txBody>
      </p:sp>
      <p:sp>
        <p:nvSpPr>
          <p:cNvPr id="198" name="Google Shape;198;p27"/>
          <p:cNvSpPr/>
          <p:nvPr/>
        </p:nvSpPr>
        <p:spPr>
          <a:xfrm>
            <a:off x="1414271" y="3144072"/>
            <a:ext cx="948888" cy="768634"/>
          </a:xfrm>
          <a:prstGeom prst="donut">
            <a:avLst>
              <a:gd fmla="val 25000" name="adj"/>
            </a:avLst>
          </a:prstGeom>
          <a:gradFill>
            <a:gsLst>
              <a:gs pos="0">
                <a:srgbClr val="FFD6BF"/>
              </a:gs>
              <a:gs pos="35000">
                <a:srgbClr val="FFE2D2"/>
              </a:gs>
              <a:gs pos="100000">
                <a:srgbClr val="FFF4EF"/>
              </a:gs>
            </a:gsLst>
            <a:lin ang="16200000" scaled="0"/>
          </a:gradFill>
          <a:ln cap="flat" cmpd="sng" w="9525">
            <a:solidFill>
              <a:srgbClr val="F9661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91A7C3"/>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8"/>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Scoring</a:t>
            </a:r>
            <a:endParaRPr b="0" i="0" sz="2800" u="none" cap="small" strike="noStrike">
              <a:solidFill>
                <a:schemeClr val="dk1"/>
              </a:solidFill>
              <a:latin typeface="Souce Sans Pro"/>
              <a:ea typeface="Souce Sans Pro"/>
              <a:cs typeface="Souce Sans Pro"/>
              <a:sym typeface="Souce Sans Pro"/>
            </a:endParaRPr>
          </a:p>
        </p:txBody>
      </p:sp>
      <p:sp>
        <p:nvSpPr>
          <p:cNvPr id="204" name="Google Shape;204;p28"/>
          <p:cNvSpPr txBox="1"/>
          <p:nvPr>
            <p:ph idx="1" type="body"/>
          </p:nvPr>
        </p:nvSpPr>
        <p:spPr>
          <a:xfrm>
            <a:off x="433300" y="1237925"/>
            <a:ext cx="8581200" cy="5265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0" i="0" lang="en-US" sz="3200" u="none" cap="none" strike="noStrike">
                <a:solidFill>
                  <a:schemeClr val="dk1"/>
                </a:solidFill>
                <a:latin typeface="Source Sans Pro"/>
                <a:ea typeface="Source Sans Pro"/>
                <a:cs typeface="Source Sans Pro"/>
                <a:sym typeface="Source Sans Pro"/>
              </a:rPr>
              <a:t>Correction (</a:t>
            </a:r>
            <a:r>
              <a:rPr lang="en-US" sz="3200">
                <a:solidFill>
                  <a:schemeClr val="dk1"/>
                </a:solidFill>
                <a:latin typeface="Source Sans Pro"/>
                <a:ea typeface="Source Sans Pro"/>
                <a:cs typeface="Source Sans Pro"/>
                <a:sym typeface="Source Sans Pro"/>
              </a:rPr>
              <a:t>punishment)</a:t>
            </a:r>
            <a:r>
              <a:rPr b="0" i="0" lang="en-US" sz="3200" u="none" cap="none" strike="noStrike">
                <a:solidFill>
                  <a:schemeClr val="dk1"/>
                </a:solidFill>
                <a:latin typeface="Source Sans Pro"/>
                <a:ea typeface="Source Sans Pro"/>
                <a:cs typeface="Source Sans Pro"/>
                <a:sym typeface="Source Sans Pro"/>
              </a:rPr>
              <a:t> for guessing: -1/4 point</a:t>
            </a:r>
            <a:endParaRPr/>
          </a:p>
          <a:p>
            <a:pPr indent="0" lvl="0" marL="0" marR="0" rtl="0" algn="l">
              <a:spcBef>
                <a:spcPts val="800"/>
              </a:spcBef>
              <a:spcAft>
                <a:spcPts val="0"/>
              </a:spcAft>
              <a:buClr>
                <a:schemeClr val="dk1"/>
              </a:buClr>
              <a:buFont typeface="Source Sans Pro"/>
              <a:buNone/>
            </a:pPr>
            <a:r>
              <a:t/>
            </a:r>
            <a:endParaRPr b="0" i="0" sz="32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0" i="0" lang="en-US" sz="3200" u="none" cap="none" strike="noStrike">
                <a:solidFill>
                  <a:schemeClr val="dk1"/>
                </a:solidFill>
                <a:latin typeface="Source Sans Pro"/>
                <a:ea typeface="Source Sans Pro"/>
                <a:cs typeface="Source Sans Pro"/>
                <a:sym typeface="Source Sans Pro"/>
              </a:rPr>
              <a:t>Guess wisely</a:t>
            </a:r>
            <a:endParaRPr b="0" i="0" sz="32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t/>
            </a:r>
            <a:endParaRPr sz="3200">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t/>
            </a:r>
            <a:endParaRPr sz="3200">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t/>
            </a:r>
            <a:endParaRPr sz="3200">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t/>
            </a:r>
            <a:endParaRPr sz="3200">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i="1" lang="en-US" sz="3000">
                <a:solidFill>
                  <a:srgbClr val="333333"/>
                </a:solidFill>
                <a:highlight>
                  <a:srgbClr val="FFFFFF"/>
                </a:highlight>
                <a:latin typeface="Georgia"/>
                <a:ea typeface="Georgia"/>
                <a:cs typeface="Georgia"/>
                <a:sym typeface="Georgia"/>
              </a:rPr>
              <a:t>If you can eliminate even one answer choice on a question, always guess.</a:t>
            </a:r>
            <a:endParaRPr sz="3000">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t/>
            </a:r>
            <a:endParaRPr b="0" i="0" sz="3200" u="none" cap="none" strike="noStrike">
              <a:solidFill>
                <a:schemeClr val="dk1"/>
              </a:solidFill>
              <a:latin typeface="Source Sans Pro"/>
              <a:ea typeface="Source Sans Pro"/>
              <a:cs typeface="Source Sans Pro"/>
              <a:sym typeface="Source Sans Pro"/>
            </a:endParaRPr>
          </a:p>
          <a:p>
            <a:pPr indent="0" lvl="1" marL="0" marR="0" rtl="0" algn="l">
              <a:spcBef>
                <a:spcPts val="300"/>
              </a:spcBef>
              <a:spcAft>
                <a:spcPts val="0"/>
              </a:spcAft>
              <a:buClr>
                <a:schemeClr val="accent2"/>
              </a:buClr>
              <a:buFont typeface="Source Sans Pro"/>
              <a:buNone/>
            </a:pPr>
            <a:r>
              <a:t/>
            </a:r>
            <a:endParaRPr b="0" i="0" sz="1600" u="none" cap="none" strike="noStrike">
              <a:solidFill>
                <a:schemeClr val="dk1"/>
              </a:solidFill>
              <a:latin typeface="Source Sans Pro"/>
              <a:ea typeface="Source Sans Pro"/>
              <a:cs typeface="Source Sans Pro"/>
              <a:sym typeface="Source Sans Pro"/>
            </a:endParaRPr>
          </a:p>
          <a:p>
            <a:pPr indent="-247650" lvl="2" marL="742950" marR="0" rtl="0" algn="l">
              <a:spcBef>
                <a:spcPts val="300"/>
              </a:spcBef>
              <a:spcAft>
                <a:spcPts val="0"/>
              </a:spcAft>
              <a:buClr>
                <a:schemeClr val="accent2"/>
              </a:buClr>
              <a:buSzPts val="1600"/>
              <a:buFont typeface="Source Sans Pro"/>
              <a:buNone/>
            </a:pPr>
            <a:r>
              <a:t/>
            </a:r>
            <a:endParaRPr b="0" i="0" sz="16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t/>
            </a:r>
            <a:endParaRPr b="1" i="0" sz="1600" u="none" cap="none" strike="noStrike">
              <a:solidFill>
                <a:schemeClr val="dk1"/>
              </a:solidFill>
              <a:latin typeface="Source Sans Pro"/>
              <a:ea typeface="Source Sans Pro"/>
              <a:cs typeface="Source Sans Pro"/>
              <a:sym typeface="Source Sans Pro"/>
            </a:endParaRPr>
          </a:p>
        </p:txBody>
      </p:sp>
      <p:pic>
        <p:nvPicPr>
          <p:cNvPr id="205" name="Google Shape;205;p28"/>
          <p:cNvPicPr preferRelativeResize="0"/>
          <p:nvPr/>
        </p:nvPicPr>
        <p:blipFill rotWithShape="1">
          <a:blip r:embed="rId3">
            <a:alphaModFix/>
          </a:blip>
          <a:srcRect b="0" l="0" r="0" t="0"/>
          <a:stretch/>
        </p:blipFill>
        <p:spPr>
          <a:xfrm>
            <a:off x="4264127" y="2408274"/>
            <a:ext cx="4502100" cy="2532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9"/>
          <p:cNvSpPr txBox="1"/>
          <p:nvPr>
            <p:ph type="title"/>
          </p:nvPr>
        </p:nvSpPr>
        <p:spPr>
          <a:xfrm>
            <a:off x="5306929" y="2421729"/>
            <a:ext cx="3084287" cy="54864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Souce Sans Pro"/>
              <a:buNone/>
            </a:pPr>
            <a:r>
              <a:rPr b="0" i="0" lang="en-US" sz="4400" u="none" cap="small" strike="noStrike">
                <a:solidFill>
                  <a:schemeClr val="dk1"/>
                </a:solidFill>
                <a:latin typeface="Souce Sans Pro"/>
                <a:ea typeface="Souce Sans Pro"/>
                <a:cs typeface="Souce Sans Pro"/>
                <a:sym typeface="Souce Sans Pro"/>
              </a:rPr>
              <a:t>SAT II</a:t>
            </a:r>
            <a:endParaRPr b="0" i="0" sz="4400" u="none" cap="small" strike="noStrike">
              <a:solidFill>
                <a:schemeClr val="dk1"/>
              </a:solidFill>
              <a:latin typeface="Souce Sans Pro"/>
              <a:ea typeface="Souce Sans Pro"/>
              <a:cs typeface="Souce Sans Pro"/>
              <a:sym typeface="Souce Sans Pro"/>
            </a:endParaRPr>
          </a:p>
        </p:txBody>
      </p:sp>
      <p:pic>
        <p:nvPicPr>
          <p:cNvPr id="211" name="Google Shape;211;p29"/>
          <p:cNvPicPr preferRelativeResize="0"/>
          <p:nvPr/>
        </p:nvPicPr>
        <p:blipFill rotWithShape="1">
          <a:blip r:embed="rId3">
            <a:alphaModFix/>
          </a:blip>
          <a:srcRect b="20223" l="0" r="19537" t="0"/>
          <a:stretch/>
        </p:blipFill>
        <p:spPr>
          <a:xfrm>
            <a:off x="237236" y="1306888"/>
            <a:ext cx="4367908" cy="32479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SAT II</a:t>
            </a:r>
            <a:endParaRPr b="0" i="0" sz="2800" u="none" cap="small" strike="noStrike">
              <a:solidFill>
                <a:schemeClr val="dk1"/>
              </a:solidFill>
              <a:latin typeface="Souce Sans Pro"/>
              <a:ea typeface="Souce Sans Pro"/>
              <a:cs typeface="Souce Sans Pro"/>
              <a:sym typeface="Souce Sans Pro"/>
            </a:endParaRPr>
          </a:p>
        </p:txBody>
      </p:sp>
      <p:sp>
        <p:nvSpPr>
          <p:cNvPr id="217" name="Google Shape;217;p30"/>
          <p:cNvSpPr txBox="1"/>
          <p:nvPr>
            <p:ph idx="1" type="body"/>
          </p:nvPr>
        </p:nvSpPr>
        <p:spPr>
          <a:xfrm>
            <a:off x="4856332" y="1100628"/>
            <a:ext cx="4287667" cy="357984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Subject tests</a:t>
            </a:r>
            <a:endParaRPr/>
          </a:p>
          <a:p>
            <a:pPr indent="0" lvl="0" marL="0" marR="0" rtl="0" algn="l">
              <a:lnSpc>
                <a:spcPct val="90000"/>
              </a:lnSpc>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lnSpc>
                <a:spcPct val="90000"/>
              </a:lnSpc>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1 hour long each, content based</a:t>
            </a:r>
            <a:endParaRPr/>
          </a:p>
          <a:p>
            <a:pPr indent="0" lvl="0" marL="0" marR="0" rtl="0" algn="l">
              <a:lnSpc>
                <a:spcPct val="90000"/>
              </a:lnSpc>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lnSpc>
                <a:spcPct val="90000"/>
              </a:lnSpc>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Two subject tests are required by many top-tier schools</a:t>
            </a:r>
            <a:endParaRPr/>
          </a:p>
        </p:txBody>
      </p:sp>
      <p:pic>
        <p:nvPicPr>
          <p:cNvPr id="218" name="Google Shape;218;p30"/>
          <p:cNvPicPr preferRelativeResize="0"/>
          <p:nvPr/>
        </p:nvPicPr>
        <p:blipFill rotWithShape="1">
          <a:blip r:embed="rId3">
            <a:alphaModFix/>
          </a:blip>
          <a:srcRect b="20223" l="0" r="19537" t="0"/>
          <a:stretch/>
        </p:blipFill>
        <p:spPr>
          <a:xfrm>
            <a:off x="237236" y="1306888"/>
            <a:ext cx="4367908" cy="32479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SAT II Subjects</a:t>
            </a:r>
            <a:endParaRPr b="0" i="0" sz="2800" u="none" cap="small" strike="noStrike">
              <a:solidFill>
                <a:schemeClr val="dk1"/>
              </a:solidFill>
              <a:latin typeface="Souce Sans Pro"/>
              <a:ea typeface="Souce Sans Pro"/>
              <a:cs typeface="Souce Sans Pro"/>
              <a:sym typeface="Souce Sans Pro"/>
            </a:endParaRPr>
          </a:p>
        </p:txBody>
      </p:sp>
      <p:sp>
        <p:nvSpPr>
          <p:cNvPr id="224" name="Google Shape;224;p31"/>
          <p:cNvSpPr txBox="1"/>
          <p:nvPr>
            <p:ph idx="1" type="body"/>
          </p:nvPr>
        </p:nvSpPr>
        <p:spPr>
          <a:xfrm>
            <a:off x="822960" y="1097280"/>
            <a:ext cx="3200400" cy="3712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Literature</a:t>
            </a:r>
            <a:endParaRPr/>
          </a:p>
          <a:p>
            <a:pPr indent="-342900" lvl="0" marL="342900" marR="0" rtl="0" algn="l">
              <a:spcBef>
                <a:spcPts val="80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US History</a:t>
            </a:r>
            <a:endParaRPr/>
          </a:p>
          <a:p>
            <a:pPr indent="-342900" lvl="0" marL="342900" marR="0" rtl="0" algn="l">
              <a:spcBef>
                <a:spcPts val="80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World History</a:t>
            </a:r>
            <a:endParaRPr/>
          </a:p>
          <a:p>
            <a:pPr indent="-342900" lvl="0" marL="342900" marR="0" rtl="0" algn="l">
              <a:spcBef>
                <a:spcPts val="80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Math Level 1</a:t>
            </a:r>
            <a:endParaRPr/>
          </a:p>
          <a:p>
            <a:pPr indent="-342900" lvl="0" marL="342900" marR="0" rtl="0" algn="l">
              <a:spcBef>
                <a:spcPts val="80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Math Level 2</a:t>
            </a:r>
            <a:endParaRPr/>
          </a:p>
          <a:p>
            <a:pPr indent="-342900" lvl="0" marL="342900" marR="0" rtl="0" algn="l">
              <a:spcBef>
                <a:spcPts val="80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Biology Ecological</a:t>
            </a:r>
            <a:endParaRPr/>
          </a:p>
          <a:p>
            <a:pPr indent="-342900" lvl="0" marL="342900" marR="0" rtl="0" algn="l">
              <a:spcBef>
                <a:spcPts val="80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Biological Molecular</a:t>
            </a:r>
            <a:endParaRPr/>
          </a:p>
          <a:p>
            <a:pPr indent="-342900" lvl="0" marL="342900" marR="0" rtl="0" algn="l">
              <a:spcBef>
                <a:spcPts val="80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Chemistry</a:t>
            </a:r>
            <a:endParaRPr/>
          </a:p>
          <a:p>
            <a:pPr indent="-342900" lvl="0" marL="342900" marR="0" rtl="0" algn="l">
              <a:spcBef>
                <a:spcPts val="800"/>
              </a:spcBef>
              <a:spcAft>
                <a:spcPts val="0"/>
              </a:spcAft>
              <a:buClr>
                <a:schemeClr val="dk1"/>
              </a:buClr>
              <a:buFont typeface="Source Sans Pro"/>
              <a:buNone/>
            </a:pPr>
            <a:r>
              <a:rPr b="1" i="0" lang="en-US" sz="2000" u="none" cap="none" strike="noStrike">
                <a:solidFill>
                  <a:schemeClr val="dk1"/>
                </a:solidFill>
                <a:latin typeface="Source Sans Pro"/>
                <a:ea typeface="Source Sans Pro"/>
                <a:cs typeface="Source Sans Pro"/>
                <a:sym typeface="Source Sans Pro"/>
              </a:rPr>
              <a:t>Physics</a:t>
            </a:r>
            <a:endParaRPr/>
          </a:p>
          <a:p>
            <a:pPr indent="-342900" lvl="0" marL="342900" marR="0" rtl="0" algn="l">
              <a:spcBef>
                <a:spcPts val="800"/>
              </a:spcBef>
              <a:spcAft>
                <a:spcPts val="0"/>
              </a:spcAft>
              <a:buClr>
                <a:schemeClr val="dk1"/>
              </a:buClr>
              <a:buFont typeface="Source Sans Pro"/>
              <a:buNone/>
            </a:pPr>
            <a:r>
              <a:t/>
            </a:r>
            <a:endParaRPr/>
          </a:p>
        </p:txBody>
      </p:sp>
      <p:sp>
        <p:nvSpPr>
          <p:cNvPr id="225" name="Google Shape;225;p31"/>
          <p:cNvSpPr txBox="1"/>
          <p:nvPr>
            <p:ph idx="2" type="body"/>
          </p:nvPr>
        </p:nvSpPr>
        <p:spPr>
          <a:xfrm>
            <a:off x="4700016" y="1097280"/>
            <a:ext cx="3200400" cy="3712500"/>
          </a:xfrm>
          <a:prstGeom prst="rect">
            <a:avLst/>
          </a:prstGeom>
        </p:spPr>
        <p:txBody>
          <a:bodyPr anchorCtr="0" anchor="t" bIns="91425" lIns="91425" spcFirstLastPara="1" rIns="91425" wrap="square" tIns="91425">
            <a:noAutofit/>
          </a:bodyPr>
          <a:lstStyle/>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French (with Listening)</a:t>
            </a:r>
            <a:endParaRPr>
              <a:solidFill>
                <a:schemeClr val="dk1"/>
              </a:solidFill>
            </a:endParaRPr>
          </a:p>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German (with Listening)</a:t>
            </a:r>
            <a:endParaRPr>
              <a:solidFill>
                <a:schemeClr val="dk1"/>
              </a:solidFill>
            </a:endParaRPr>
          </a:p>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Spanish (with Listening)</a:t>
            </a:r>
            <a:endParaRPr>
              <a:solidFill>
                <a:schemeClr val="dk1"/>
              </a:solidFill>
            </a:endParaRPr>
          </a:p>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Modern Hebrew</a:t>
            </a:r>
            <a:endParaRPr>
              <a:solidFill>
                <a:schemeClr val="dk1"/>
              </a:solidFill>
            </a:endParaRPr>
          </a:p>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Italian</a:t>
            </a:r>
            <a:endParaRPr>
              <a:solidFill>
                <a:schemeClr val="dk1"/>
              </a:solidFill>
            </a:endParaRPr>
          </a:p>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Latin</a:t>
            </a:r>
            <a:endParaRPr>
              <a:solidFill>
                <a:schemeClr val="dk1"/>
              </a:solidFill>
            </a:endParaRPr>
          </a:p>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Chinese with Listening</a:t>
            </a:r>
            <a:endParaRPr>
              <a:solidFill>
                <a:schemeClr val="dk1"/>
              </a:solidFill>
            </a:endParaRPr>
          </a:p>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Japanese with Listening</a:t>
            </a:r>
            <a:endParaRPr>
              <a:solidFill>
                <a:schemeClr val="dk1"/>
              </a:solidFill>
            </a:endParaRPr>
          </a:p>
          <a:p>
            <a:pPr indent="-342900" lvl="0" marL="342900" rtl="0" algn="l">
              <a:spcBef>
                <a:spcPts val="800"/>
              </a:spcBef>
              <a:spcAft>
                <a:spcPts val="0"/>
              </a:spcAft>
              <a:buClr>
                <a:schemeClr val="dk1"/>
              </a:buClr>
              <a:buFont typeface="Source Sans Pro"/>
              <a:buNone/>
            </a:pPr>
            <a:r>
              <a:rPr b="1" lang="en-US" sz="2000">
                <a:solidFill>
                  <a:schemeClr val="dk1"/>
                </a:solidFill>
                <a:latin typeface="Source Sans Pro"/>
                <a:ea typeface="Source Sans Pro"/>
                <a:cs typeface="Source Sans Pro"/>
                <a:sym typeface="Source Sans Pro"/>
              </a:rPr>
              <a:t>Korean with Listening</a:t>
            </a:r>
            <a:endParaRPr>
              <a:solidFill>
                <a:schemeClr val="dk1"/>
              </a:solidFill>
            </a:endParaRPr>
          </a:p>
          <a:p>
            <a:pPr indent="-342900" lvl="0" marL="342900" rtl="0" algn="l">
              <a:spcBef>
                <a:spcPts val="8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Overview</a:t>
            </a:r>
            <a:endParaRPr b="0" i="0" sz="2800" u="none" cap="small" strike="noStrike">
              <a:solidFill>
                <a:schemeClr val="dk1"/>
              </a:solidFill>
              <a:latin typeface="Souce Sans Pro"/>
              <a:ea typeface="Souce Sans Pro"/>
              <a:cs typeface="Souce Sans Pro"/>
              <a:sym typeface="Souce Sans Pro"/>
            </a:endParaRPr>
          </a:p>
        </p:txBody>
      </p:sp>
      <p:sp>
        <p:nvSpPr>
          <p:cNvPr id="105" name="Google Shape;105;p14"/>
          <p:cNvSpPr txBox="1"/>
          <p:nvPr>
            <p:ph idx="1" type="body"/>
          </p:nvPr>
        </p:nvSpPr>
        <p:spPr>
          <a:xfrm>
            <a:off x="889200" y="1009651"/>
            <a:ext cx="7521000" cy="45726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Font typeface="Source Sans Pro"/>
              <a:buNone/>
            </a:pPr>
            <a:r>
              <a:rPr b="1" lang="en-US" sz="2600">
                <a:solidFill>
                  <a:schemeClr val="dk1"/>
                </a:solidFill>
                <a:latin typeface="Source Sans Pro"/>
                <a:ea typeface="Source Sans Pro"/>
                <a:cs typeface="Source Sans Pro"/>
                <a:sym typeface="Source Sans Pro"/>
              </a:rPr>
              <a:t>P</a:t>
            </a:r>
            <a:r>
              <a:rPr b="1" i="0" lang="en-US" sz="2600" u="none" cap="none" strike="noStrike">
                <a:solidFill>
                  <a:schemeClr val="dk1"/>
                </a:solidFill>
                <a:latin typeface="Source Sans Pro"/>
                <a:ea typeface="Source Sans Pro"/>
                <a:cs typeface="Source Sans Pro"/>
                <a:sym typeface="Source Sans Pro"/>
              </a:rPr>
              <a:t>SAT</a:t>
            </a:r>
            <a:endParaRPr b="1" sz="2600">
              <a:solidFill>
                <a:schemeClr val="dk1"/>
              </a:solidFill>
              <a:latin typeface="Source Sans Pro"/>
              <a:ea typeface="Source Sans Pro"/>
              <a:cs typeface="Source Sans Pro"/>
              <a:sym typeface="Source Sans Pro"/>
            </a:endParaRPr>
          </a:p>
          <a:p>
            <a:pPr indent="-342900" lvl="0" marL="342900" marR="0" rtl="0" algn="l">
              <a:spcBef>
                <a:spcPts val="0"/>
              </a:spcBef>
              <a:spcAft>
                <a:spcPts val="0"/>
              </a:spcAft>
              <a:buClr>
                <a:schemeClr val="dk1"/>
              </a:buClr>
              <a:buFont typeface="Source Sans Pro"/>
              <a:buNone/>
            </a:pPr>
            <a:r>
              <a:t/>
            </a:r>
            <a:endParaRPr b="1" sz="2600">
              <a:solidFill>
                <a:schemeClr val="dk1"/>
              </a:solidFill>
              <a:latin typeface="Source Sans Pro"/>
              <a:ea typeface="Source Sans Pro"/>
              <a:cs typeface="Source Sans Pro"/>
              <a:sym typeface="Source Sans Pro"/>
            </a:endParaRPr>
          </a:p>
          <a:p>
            <a:pPr indent="-342900" lvl="0" marL="342900" marR="0" rtl="0" algn="l">
              <a:spcBef>
                <a:spcPts val="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SAT</a:t>
            </a:r>
            <a:endParaRPr/>
          </a:p>
          <a:p>
            <a:pPr indent="-342900" lvl="0" marL="342900" marR="0" rtl="0" algn="l">
              <a:spcBef>
                <a:spcPts val="800"/>
              </a:spcBef>
              <a:spcAft>
                <a:spcPts val="0"/>
              </a:spcAft>
              <a:buClr>
                <a:schemeClr val="dk1"/>
              </a:buClr>
              <a:buFont typeface="Source Sans Pro"/>
              <a:buNone/>
            </a:pPr>
            <a:r>
              <a:t/>
            </a:r>
            <a:endParaRPr b="1" i="0" sz="26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SAT II</a:t>
            </a:r>
            <a:endParaRPr/>
          </a:p>
          <a:p>
            <a:pPr indent="-342900" lvl="0" marL="342900" marR="0" rtl="0" algn="l">
              <a:spcBef>
                <a:spcPts val="800"/>
              </a:spcBef>
              <a:spcAft>
                <a:spcPts val="0"/>
              </a:spcAft>
              <a:buClr>
                <a:schemeClr val="dk1"/>
              </a:buClr>
              <a:buFont typeface="Source Sans Pro"/>
              <a:buNone/>
            </a:pPr>
            <a:r>
              <a:t/>
            </a:r>
            <a:endParaRPr b="1" i="0" sz="26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ACT</a:t>
            </a:r>
            <a:endParaRPr/>
          </a:p>
          <a:p>
            <a:pPr indent="-342900" lvl="0" marL="342900" marR="0" rtl="0" algn="l">
              <a:spcBef>
                <a:spcPts val="800"/>
              </a:spcBef>
              <a:spcAft>
                <a:spcPts val="0"/>
              </a:spcAft>
              <a:buClr>
                <a:schemeClr val="dk1"/>
              </a:buClr>
              <a:buFont typeface="Source Sans Pro"/>
              <a:buNone/>
            </a:pPr>
            <a:r>
              <a:t/>
            </a:r>
            <a:endParaRPr/>
          </a:p>
          <a:p>
            <a:pPr indent="-342900" lvl="0" marL="342900" marR="0" rtl="0" algn="l">
              <a:spcBef>
                <a:spcPts val="80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Conclusion</a:t>
            </a:r>
            <a:endParaRPr/>
          </a:p>
          <a:p>
            <a:pPr indent="-342900" lvl="0" marL="342900" marR="0" rtl="0" algn="l">
              <a:spcBef>
                <a:spcPts val="800"/>
              </a:spcBef>
              <a:spcAft>
                <a:spcPts val="0"/>
              </a:spcAft>
              <a:buClr>
                <a:schemeClr val="dk1"/>
              </a:buClr>
              <a:buFont typeface="Source Sans Pro"/>
              <a:buNone/>
            </a:pPr>
            <a:r>
              <a:t/>
            </a:r>
            <a:endParaRPr b="1" i="0" sz="26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Taking SAT IIs</a:t>
            </a:r>
            <a:endParaRPr b="0" i="0" sz="2800" u="none" cap="small" strike="noStrike">
              <a:solidFill>
                <a:schemeClr val="dk1"/>
              </a:solidFill>
              <a:latin typeface="Souce Sans Pro"/>
              <a:ea typeface="Souce Sans Pro"/>
              <a:cs typeface="Souce Sans Pro"/>
              <a:sym typeface="Souce Sans Pro"/>
            </a:endParaRPr>
          </a:p>
        </p:txBody>
      </p:sp>
      <p:sp>
        <p:nvSpPr>
          <p:cNvPr id="231" name="Google Shape;231;p32"/>
          <p:cNvSpPr txBox="1"/>
          <p:nvPr>
            <p:ph idx="1" type="body"/>
          </p:nvPr>
        </p:nvSpPr>
        <p:spPr>
          <a:xfrm>
            <a:off x="1266589" y="1144454"/>
            <a:ext cx="6855209" cy="3866021"/>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Take tests in your areas of strength</a:t>
            </a:r>
            <a:endParaRPr/>
          </a:p>
          <a:p>
            <a:pPr indent="0" lvl="0" marL="0" marR="0" rtl="0" algn="l">
              <a:lnSpc>
                <a:spcPct val="80000"/>
              </a:lnSpc>
              <a:spcBef>
                <a:spcPts val="800"/>
              </a:spcBef>
              <a:spcAft>
                <a:spcPts val="0"/>
              </a:spcAft>
              <a:buClr>
                <a:schemeClr val="dk1"/>
              </a:buClr>
              <a:buFont typeface="Source Sans Pro"/>
              <a:buNone/>
            </a:pPr>
            <a:r>
              <a:t/>
            </a:r>
            <a:endParaRPr b="1" i="0" sz="2600" u="none" cap="none" strike="noStrike">
              <a:solidFill>
                <a:schemeClr val="dk1"/>
              </a:solidFill>
              <a:latin typeface="Source Sans Pro"/>
              <a:ea typeface="Source Sans Pro"/>
              <a:cs typeface="Source Sans Pro"/>
              <a:sym typeface="Source Sans Pro"/>
            </a:endParaRPr>
          </a:p>
          <a:p>
            <a:pPr indent="0" lvl="0" marL="0" marR="0" rtl="0" algn="l">
              <a:lnSpc>
                <a:spcPct val="80000"/>
              </a:lnSpc>
              <a:spcBef>
                <a:spcPts val="80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Take tests in what you want to pursue in college</a:t>
            </a:r>
            <a:endParaRPr/>
          </a:p>
          <a:p>
            <a:pPr indent="0" lvl="0" marL="0" marR="0" rtl="0" algn="l">
              <a:lnSpc>
                <a:spcPct val="80000"/>
              </a:lnSpc>
              <a:spcBef>
                <a:spcPts val="800"/>
              </a:spcBef>
              <a:spcAft>
                <a:spcPts val="0"/>
              </a:spcAft>
              <a:buClr>
                <a:schemeClr val="dk1"/>
              </a:buClr>
              <a:buFont typeface="Source Sans Pro"/>
              <a:buNone/>
            </a:pPr>
            <a:r>
              <a:t/>
            </a:r>
            <a:endParaRPr b="1" i="0" sz="2600" u="none" cap="none" strike="noStrike">
              <a:solidFill>
                <a:schemeClr val="dk1"/>
              </a:solidFill>
              <a:latin typeface="Source Sans Pro"/>
              <a:ea typeface="Source Sans Pro"/>
              <a:cs typeface="Source Sans Pro"/>
              <a:sym typeface="Source Sans Pro"/>
            </a:endParaRPr>
          </a:p>
          <a:p>
            <a:pPr indent="0" lvl="0" marL="0" marR="0" rtl="0" algn="l">
              <a:lnSpc>
                <a:spcPct val="80000"/>
              </a:lnSpc>
              <a:spcBef>
                <a:spcPts val="80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Take them after you have taken a class in that subject area</a:t>
            </a:r>
            <a:endParaRPr/>
          </a:p>
          <a:p>
            <a:pPr indent="0" lvl="0" marL="0" marR="0" rtl="0" algn="l">
              <a:lnSpc>
                <a:spcPct val="80000"/>
              </a:lnSpc>
              <a:spcBef>
                <a:spcPts val="800"/>
              </a:spcBef>
              <a:spcAft>
                <a:spcPts val="0"/>
              </a:spcAft>
              <a:buClr>
                <a:schemeClr val="dk1"/>
              </a:buClr>
              <a:buFont typeface="Source Sans Pro"/>
              <a:buNone/>
            </a:pPr>
            <a:r>
              <a:t/>
            </a:r>
            <a:endParaRPr b="1" i="0" sz="2600" u="none" cap="none" strike="noStrike">
              <a:solidFill>
                <a:schemeClr val="dk1"/>
              </a:solidFill>
              <a:latin typeface="Source Sans Pro"/>
              <a:ea typeface="Source Sans Pro"/>
              <a:cs typeface="Source Sans Pro"/>
              <a:sym typeface="Source Sans Pro"/>
            </a:endParaRPr>
          </a:p>
          <a:p>
            <a:pPr indent="0" lvl="0" marL="0" marR="0" rtl="0" algn="l">
              <a:lnSpc>
                <a:spcPct val="80000"/>
              </a:lnSpc>
              <a:spcBef>
                <a:spcPts val="80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If English is NOT your first language, take subject test in language of origin</a:t>
            </a:r>
            <a:endParaRPr/>
          </a:p>
          <a:p>
            <a:pPr indent="-342900" lvl="0" marL="342900" marR="0" rtl="0" algn="l">
              <a:lnSpc>
                <a:spcPct val="80000"/>
              </a:lnSpc>
              <a:spcBef>
                <a:spcPts val="800"/>
              </a:spcBef>
              <a:spcAft>
                <a:spcPts val="0"/>
              </a:spcAft>
              <a:buClr>
                <a:schemeClr val="dk1"/>
              </a:buClr>
              <a:buFont typeface="Source Sans Pro"/>
              <a:buNone/>
            </a:pPr>
            <a:r>
              <a:t/>
            </a:r>
            <a:endParaRPr b="1" i="0" sz="15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Fee Waivers</a:t>
            </a:r>
            <a:endParaRPr b="0" i="0" sz="2800" u="none" cap="small" strike="noStrike">
              <a:solidFill>
                <a:schemeClr val="dk1"/>
              </a:solidFill>
              <a:latin typeface="Souce Sans Pro"/>
              <a:ea typeface="Souce Sans Pro"/>
              <a:cs typeface="Souce Sans Pro"/>
              <a:sym typeface="Souce Sans Pro"/>
            </a:endParaRPr>
          </a:p>
        </p:txBody>
      </p:sp>
      <p:sp>
        <p:nvSpPr>
          <p:cNvPr id="237" name="Google Shape;237;p33"/>
          <p:cNvSpPr txBox="1"/>
          <p:nvPr>
            <p:ph idx="1" type="body"/>
          </p:nvPr>
        </p:nvSpPr>
        <p:spPr>
          <a:xfrm>
            <a:off x="223425" y="908798"/>
            <a:ext cx="3990600" cy="411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lang="en-US" sz="2800">
                <a:latin typeface="Source Sans Pro"/>
                <a:ea typeface="Source Sans Pro"/>
                <a:cs typeface="Source Sans Pro"/>
                <a:sym typeface="Source Sans Pro"/>
              </a:rPr>
              <a:t>SAT Total Cost: </a:t>
            </a:r>
            <a:r>
              <a:rPr b="1" lang="en-US" sz="2800">
                <a:solidFill>
                  <a:srgbClr val="FF0000"/>
                </a:solidFill>
                <a:latin typeface="Source Sans Pro"/>
                <a:ea typeface="Source Sans Pro"/>
                <a:cs typeface="Source Sans Pro"/>
                <a:sym typeface="Source Sans Pro"/>
              </a:rPr>
              <a:t>$51 </a:t>
            </a:r>
            <a:endParaRPr b="1" sz="2800">
              <a:solidFill>
                <a:srgbClr val="FF0000"/>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Font typeface="Source Sans Pro"/>
              <a:buNone/>
            </a:pPr>
            <a:r>
              <a:t/>
            </a:r>
            <a:endParaRPr b="1" sz="28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Font typeface="Source Sans Pro"/>
              <a:buNone/>
            </a:pPr>
            <a:r>
              <a:rPr b="1" lang="en-US" sz="2800">
                <a:solidFill>
                  <a:schemeClr val="dk1"/>
                </a:solidFill>
                <a:latin typeface="Source Sans Pro"/>
                <a:ea typeface="Source Sans Pro"/>
                <a:cs typeface="Source Sans Pro"/>
                <a:sym typeface="Source Sans Pro"/>
              </a:rPr>
              <a:t>SAT IIs Total Cost:</a:t>
            </a:r>
            <a:endParaRPr b="1" sz="28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Font typeface="Source Sans Pro"/>
              <a:buNone/>
            </a:pPr>
            <a:r>
              <a:rPr b="1" lang="en-US" sz="2800">
                <a:solidFill>
                  <a:srgbClr val="FF0000"/>
                </a:solidFill>
                <a:latin typeface="Source Sans Pro"/>
                <a:ea typeface="Source Sans Pro"/>
                <a:cs typeface="Source Sans Pro"/>
                <a:sym typeface="Source Sans Pro"/>
              </a:rPr>
              <a:t>$24.50 </a:t>
            </a:r>
            <a:r>
              <a:rPr b="1" lang="en-US" sz="2800">
                <a:latin typeface="Source Sans Pro"/>
                <a:ea typeface="Source Sans Pro"/>
                <a:cs typeface="Source Sans Pro"/>
                <a:sym typeface="Source Sans Pro"/>
              </a:rPr>
              <a:t>(Basic Regis. Fee) +</a:t>
            </a:r>
            <a:r>
              <a:rPr b="1" lang="en-US" sz="2800">
                <a:solidFill>
                  <a:srgbClr val="FF0000"/>
                </a:solidFill>
                <a:latin typeface="Source Sans Pro"/>
                <a:ea typeface="Source Sans Pro"/>
                <a:cs typeface="Source Sans Pro"/>
                <a:sym typeface="Source Sans Pro"/>
              </a:rPr>
              <a:t> $13</a:t>
            </a:r>
            <a:r>
              <a:rPr b="1" lang="en-US" sz="2800">
                <a:latin typeface="Source Sans Pro"/>
                <a:ea typeface="Source Sans Pro"/>
                <a:cs typeface="Source Sans Pro"/>
                <a:sym typeface="Source Sans Pro"/>
              </a:rPr>
              <a:t>/test</a:t>
            </a:r>
            <a:endParaRPr b="1" sz="2800">
              <a:latin typeface="Source Sans Pro"/>
              <a:ea typeface="Source Sans Pro"/>
              <a:cs typeface="Source Sans Pro"/>
              <a:sym typeface="Source Sans Pro"/>
            </a:endParaRPr>
          </a:p>
          <a:p>
            <a:pPr indent="0" lvl="0" marL="0" marR="0" rtl="0" algn="l">
              <a:spcBef>
                <a:spcPts val="0"/>
              </a:spcBef>
              <a:spcAft>
                <a:spcPts val="0"/>
              </a:spcAft>
              <a:buClr>
                <a:schemeClr val="dk1"/>
              </a:buClr>
              <a:buFont typeface="Source Sans Pro"/>
              <a:buNone/>
            </a:pPr>
            <a:r>
              <a:t/>
            </a:r>
            <a:endParaRPr b="1" sz="2800">
              <a:solidFill>
                <a:schemeClr val="dk1"/>
              </a:solidFill>
              <a:latin typeface="Source Sans Pro"/>
              <a:ea typeface="Source Sans Pro"/>
              <a:cs typeface="Source Sans Pro"/>
              <a:sym typeface="Source Sans Pro"/>
            </a:endParaRPr>
          </a:p>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Received from your counselor</a:t>
            </a:r>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Can receive up to two free SATs and two free SAT II sittings (up to 6 subject tests)</a:t>
            </a:r>
            <a:endParaRPr b="1" i="0" sz="2800" u="none" cap="none" strike="noStrike">
              <a:solidFill>
                <a:schemeClr val="dk1"/>
              </a:solidFill>
              <a:latin typeface="Source Sans Pro"/>
              <a:ea typeface="Source Sans Pro"/>
              <a:cs typeface="Source Sans Pro"/>
              <a:sym typeface="Source Sans Pro"/>
            </a:endParaRPr>
          </a:p>
        </p:txBody>
      </p:sp>
      <p:pic>
        <p:nvPicPr>
          <p:cNvPr id="238" name="Google Shape;238;p33"/>
          <p:cNvPicPr preferRelativeResize="0"/>
          <p:nvPr/>
        </p:nvPicPr>
        <p:blipFill rotWithShape="1">
          <a:blip r:embed="rId3">
            <a:alphaModFix/>
          </a:blip>
          <a:srcRect b="0" l="0" r="0" t="0"/>
          <a:stretch/>
        </p:blipFill>
        <p:spPr>
          <a:xfrm>
            <a:off x="4214017" y="1254327"/>
            <a:ext cx="4805096" cy="3426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Google Shape;244;p34"/>
          <p:cNvPicPr preferRelativeResize="0"/>
          <p:nvPr/>
        </p:nvPicPr>
        <p:blipFill rotWithShape="1">
          <a:blip r:embed="rId3">
            <a:alphaModFix/>
          </a:blip>
          <a:srcRect b="0" l="0" r="0" t="0"/>
          <a:stretch/>
        </p:blipFill>
        <p:spPr>
          <a:xfrm>
            <a:off x="1183186" y="1058268"/>
            <a:ext cx="6777628" cy="3195458"/>
          </a:xfrm>
          <a:prstGeom prst="rect">
            <a:avLst/>
          </a:prstGeom>
          <a:noFill/>
          <a:ln>
            <a:noFill/>
          </a:ln>
        </p:spPr>
      </p:pic>
      <p:sp>
        <p:nvSpPr>
          <p:cNvPr id="245" name="Google Shape;245;p3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t/>
            </a:r>
            <a:endParaRPr b="0" i="0" sz="2800" u="none" cap="small" strike="noStrike">
              <a:solidFill>
                <a:schemeClr val="dk1"/>
              </a:solidFill>
              <a:latin typeface="Souce Sans Pro"/>
              <a:ea typeface="Souce Sans Pro"/>
              <a:cs typeface="Souce Sans Pro"/>
              <a:sym typeface="Sou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The ACT</a:t>
            </a:r>
            <a:endParaRPr b="0" i="0" sz="2800" u="none" cap="small" strike="noStrike">
              <a:solidFill>
                <a:schemeClr val="dk1"/>
              </a:solidFill>
              <a:latin typeface="Souce Sans Pro"/>
              <a:ea typeface="Souce Sans Pro"/>
              <a:cs typeface="Souce Sans Pro"/>
              <a:sym typeface="Souce Sans Pro"/>
            </a:endParaRPr>
          </a:p>
        </p:txBody>
      </p:sp>
      <p:sp>
        <p:nvSpPr>
          <p:cNvPr id="251" name="Google Shape;251;p35"/>
          <p:cNvSpPr txBox="1"/>
          <p:nvPr>
            <p:ph idx="1" type="body"/>
          </p:nvPr>
        </p:nvSpPr>
        <p:spPr>
          <a:xfrm>
            <a:off x="1116014" y="1100628"/>
            <a:ext cx="7520940" cy="357984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3 hours long</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0"/>
              </a:spcBef>
              <a:spcAft>
                <a:spcPts val="0"/>
              </a:spcAft>
              <a:buClr>
                <a:schemeClr val="dk1"/>
              </a:buClr>
              <a:buFont typeface="Source Sans Pro"/>
              <a:buNone/>
            </a:pPr>
            <a:r>
              <a:rPr b="1" lang="en-US" sz="2800">
                <a:solidFill>
                  <a:schemeClr val="dk1"/>
                </a:solidFill>
                <a:latin typeface="Source Sans Pro"/>
                <a:ea typeface="Source Sans Pro"/>
                <a:cs typeface="Source Sans Pro"/>
                <a:sym typeface="Source Sans Pro"/>
              </a:rPr>
              <a:t>	-time is a major factor</a:t>
            </a:r>
            <a:endParaRPr b="1" sz="2800">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Math, English, Reading, Science</a:t>
            </a:r>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Optional Writing section</a:t>
            </a:r>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6"/>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Math</a:t>
            </a:r>
            <a:endParaRPr b="0" i="0" sz="2800" u="none" cap="small" strike="noStrike">
              <a:solidFill>
                <a:schemeClr val="dk1"/>
              </a:solidFill>
              <a:latin typeface="Souce Sans Pro"/>
              <a:ea typeface="Souce Sans Pro"/>
              <a:cs typeface="Souce Sans Pro"/>
              <a:sym typeface="Souce Sans Pro"/>
            </a:endParaRPr>
          </a:p>
        </p:txBody>
      </p:sp>
      <p:sp>
        <p:nvSpPr>
          <p:cNvPr id="257" name="Google Shape;257;p36"/>
          <p:cNvSpPr txBox="1"/>
          <p:nvPr>
            <p:ph idx="1" type="body"/>
          </p:nvPr>
        </p:nvSpPr>
        <p:spPr>
          <a:xfrm>
            <a:off x="298154" y="1195455"/>
            <a:ext cx="3106860" cy="45259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60 min, 60 questions</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Covers material usually learned by the end of 11</a:t>
            </a:r>
            <a:r>
              <a:rPr b="1" baseline="30000" i="0" lang="en-US" sz="2800" u="none" cap="none" strike="noStrike">
                <a:solidFill>
                  <a:schemeClr val="dk1"/>
                </a:solidFill>
                <a:latin typeface="Source Sans Pro"/>
                <a:ea typeface="Source Sans Pro"/>
                <a:cs typeface="Source Sans Pro"/>
                <a:sym typeface="Source Sans Pro"/>
              </a:rPr>
              <a:t>th</a:t>
            </a:r>
            <a:r>
              <a:rPr b="1" i="0" lang="en-US" sz="2800" u="none" cap="none" strike="noStrike">
                <a:solidFill>
                  <a:schemeClr val="dk1"/>
                </a:solidFill>
                <a:latin typeface="Source Sans Pro"/>
                <a:ea typeface="Source Sans Pro"/>
                <a:cs typeface="Source Sans Pro"/>
                <a:sym typeface="Source Sans Pro"/>
              </a:rPr>
              <a:t> grade</a:t>
            </a:r>
            <a:endParaRPr/>
          </a:p>
        </p:txBody>
      </p:sp>
      <p:pic>
        <p:nvPicPr>
          <p:cNvPr id="258" name="Google Shape;258;p36"/>
          <p:cNvPicPr preferRelativeResize="0"/>
          <p:nvPr/>
        </p:nvPicPr>
        <p:blipFill rotWithShape="1">
          <a:blip r:embed="rId3">
            <a:alphaModFix/>
          </a:blip>
          <a:srcRect b="0" l="0" r="0" t="0"/>
          <a:stretch/>
        </p:blipFill>
        <p:spPr>
          <a:xfrm>
            <a:off x="3405014" y="996145"/>
            <a:ext cx="5738985" cy="39305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Scoring</a:t>
            </a:r>
            <a:endParaRPr b="0" i="0" sz="2800" u="none" cap="small" strike="noStrike">
              <a:solidFill>
                <a:schemeClr val="dk1"/>
              </a:solidFill>
              <a:latin typeface="Souce Sans Pro"/>
              <a:ea typeface="Souce Sans Pro"/>
              <a:cs typeface="Souce Sans Pro"/>
              <a:sym typeface="Souce Sans Pro"/>
            </a:endParaRPr>
          </a:p>
        </p:txBody>
      </p:sp>
      <p:sp>
        <p:nvSpPr>
          <p:cNvPr id="264" name="Google Shape;264;p37"/>
          <p:cNvSpPr txBox="1"/>
          <p:nvPr>
            <p:ph idx="1" type="body"/>
          </p:nvPr>
        </p:nvSpPr>
        <p:spPr>
          <a:xfrm>
            <a:off x="1116014" y="1100628"/>
            <a:ext cx="7745398" cy="357984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Scored on a 36 point scale</a:t>
            </a:r>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Each section is 36 points, total score is average</a:t>
            </a:r>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Most colleges will look at your best section scores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8"/>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English</a:t>
            </a:r>
            <a:endParaRPr b="0" i="0" sz="2800" u="none" cap="small" strike="noStrike">
              <a:solidFill>
                <a:schemeClr val="dk1"/>
              </a:solidFill>
              <a:latin typeface="Souce Sans Pro"/>
              <a:ea typeface="Souce Sans Pro"/>
              <a:cs typeface="Souce Sans Pro"/>
              <a:sym typeface="Souce Sans Pro"/>
            </a:endParaRPr>
          </a:p>
        </p:txBody>
      </p:sp>
      <p:sp>
        <p:nvSpPr>
          <p:cNvPr id="271" name="Google Shape;271;p38"/>
          <p:cNvSpPr txBox="1"/>
          <p:nvPr>
            <p:ph idx="1" type="body"/>
          </p:nvPr>
        </p:nvSpPr>
        <p:spPr>
          <a:xfrm>
            <a:off x="4507458" y="1100628"/>
            <a:ext cx="4296955" cy="357984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75 questions, 45 min</a:t>
            </a:r>
            <a:endParaRPr/>
          </a:p>
          <a:p>
            <a:pPr indent="0" lvl="0" marL="0" marR="0" rtl="0" algn="l">
              <a:lnSpc>
                <a:spcPct val="90000"/>
              </a:lnSpc>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lnSpc>
                <a:spcPct val="90000"/>
              </a:lnSpc>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Read 5 passages and answering</a:t>
            </a:r>
            <a:endParaRPr/>
          </a:p>
          <a:p>
            <a:pPr indent="0" lvl="0" marL="0" marR="0" rtl="0" algn="l">
              <a:lnSpc>
                <a:spcPct val="90000"/>
              </a:lnSpc>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lnSpc>
                <a:spcPct val="90000"/>
              </a:lnSpc>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Sentence structure, grammar, organization, style</a:t>
            </a:r>
            <a:endParaRPr b="1" i="0" sz="2800" u="none" cap="none" strike="noStrike">
              <a:solidFill>
                <a:schemeClr val="dk1"/>
              </a:solidFill>
              <a:latin typeface="Source Sans Pro"/>
              <a:ea typeface="Source Sans Pro"/>
              <a:cs typeface="Source Sans Pro"/>
              <a:sym typeface="Source Sans Pro"/>
            </a:endParaRPr>
          </a:p>
        </p:txBody>
      </p:sp>
      <p:pic>
        <p:nvPicPr>
          <p:cNvPr id="272" name="Google Shape;272;p38"/>
          <p:cNvPicPr preferRelativeResize="0"/>
          <p:nvPr/>
        </p:nvPicPr>
        <p:blipFill rotWithShape="1">
          <a:blip r:embed="rId3">
            <a:alphaModFix/>
          </a:blip>
          <a:srcRect b="0" l="0" r="0" t="0"/>
          <a:stretch/>
        </p:blipFill>
        <p:spPr>
          <a:xfrm>
            <a:off x="246319" y="1255839"/>
            <a:ext cx="4086185" cy="3201330"/>
          </a:xfrm>
          <a:prstGeom prst="rect">
            <a:avLst/>
          </a:prstGeom>
          <a:noFill/>
          <a:ln>
            <a:noFill/>
          </a:ln>
        </p:spPr>
      </p:pic>
      <p:sp>
        <p:nvSpPr>
          <p:cNvPr id="273" name="Google Shape;273;p38"/>
          <p:cNvSpPr txBox="1"/>
          <p:nvPr/>
        </p:nvSpPr>
        <p:spPr>
          <a:xfrm>
            <a:off x="1032668" y="5485004"/>
            <a:ext cx="661466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Source Sans Pro"/>
                <a:ea typeface="Source Sans Pro"/>
                <a:cs typeface="Source Sans Pro"/>
                <a:sym typeface="Source Sans Pro"/>
              </a:rPr>
              <a:t>http://www.actstudent.org/sampletest/english/eng_01.html</a:t>
            </a:r>
            <a:endParaRPr b="0" i="0" sz="1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Reading</a:t>
            </a:r>
            <a:endParaRPr b="0" i="0" sz="2800" u="none" cap="small" strike="noStrike">
              <a:solidFill>
                <a:schemeClr val="dk1"/>
              </a:solidFill>
              <a:latin typeface="Souce Sans Pro"/>
              <a:ea typeface="Souce Sans Pro"/>
              <a:cs typeface="Souce Sans Pro"/>
              <a:sym typeface="Souce Sans Pro"/>
            </a:endParaRPr>
          </a:p>
        </p:txBody>
      </p:sp>
      <p:sp>
        <p:nvSpPr>
          <p:cNvPr id="279" name="Google Shape;279;p39"/>
          <p:cNvSpPr txBox="1"/>
          <p:nvPr>
            <p:ph idx="1" type="body"/>
          </p:nvPr>
        </p:nvSpPr>
        <p:spPr>
          <a:xfrm>
            <a:off x="1255564" y="1028887"/>
            <a:ext cx="7520940" cy="35798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40 questions, 35 min</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4 different reading selections: social studies, natural sciences, fiction, humanities</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Determine main ideas, cause and effect, make comparisons, determine meaning of words/phrases in context</a:t>
            </a:r>
            <a:endParaRPr b="1"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4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Science</a:t>
            </a:r>
            <a:endParaRPr b="0" i="0" sz="2800" u="none" cap="small" strike="noStrike">
              <a:solidFill>
                <a:schemeClr val="dk1"/>
              </a:solidFill>
              <a:latin typeface="Souce Sans Pro"/>
              <a:ea typeface="Souce Sans Pro"/>
              <a:cs typeface="Souce Sans Pro"/>
              <a:sym typeface="Souce Sans Pro"/>
            </a:endParaRPr>
          </a:p>
        </p:txBody>
      </p:sp>
      <p:sp>
        <p:nvSpPr>
          <p:cNvPr id="285" name="Google Shape;285;p40"/>
          <p:cNvSpPr txBox="1"/>
          <p:nvPr>
            <p:ph idx="1" type="body"/>
          </p:nvPr>
        </p:nvSpPr>
        <p:spPr>
          <a:xfrm>
            <a:off x="822960" y="1100628"/>
            <a:ext cx="7521000" cy="357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40 questions, 35 min</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Data representation, research summaries, conflicting viewpoints/hypotheses</a:t>
            </a:r>
            <a:endParaRPr b="1"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4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Writing</a:t>
            </a:r>
            <a:endParaRPr b="0" i="0" sz="2800" u="none" cap="small" strike="noStrike">
              <a:solidFill>
                <a:schemeClr val="dk1"/>
              </a:solidFill>
              <a:latin typeface="Souce Sans Pro"/>
              <a:ea typeface="Souce Sans Pro"/>
              <a:cs typeface="Souce Sans Pro"/>
              <a:sym typeface="Souce Sans Pro"/>
            </a:endParaRPr>
          </a:p>
        </p:txBody>
      </p:sp>
      <p:sp>
        <p:nvSpPr>
          <p:cNvPr id="291" name="Google Shape;291;p41"/>
          <p:cNvSpPr txBox="1"/>
          <p:nvPr>
            <p:ph idx="1" type="body"/>
          </p:nvPr>
        </p:nvSpPr>
        <p:spPr>
          <a:xfrm>
            <a:off x="1381159" y="1100628"/>
            <a:ext cx="7520940" cy="35798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30 min essay</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Issue with two viewpoints</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You can pick a viewpoint or present a new one</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Optional but required by most top-tier schools</a:t>
            </a:r>
            <a:endParaRPr b="1"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1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PSAT (Preliminary Scholastic Assessment Test)</a:t>
            </a:r>
            <a:endParaRPr b="0" i="0" sz="2800" u="none" cap="small" strike="noStrike">
              <a:solidFill>
                <a:schemeClr val="dk1"/>
              </a:solidFill>
              <a:latin typeface="Souce Sans Pro"/>
              <a:ea typeface="Souce Sans Pro"/>
              <a:cs typeface="Souce Sans Pro"/>
              <a:sym typeface="Souce Sans Pro"/>
            </a:endParaRPr>
          </a:p>
        </p:txBody>
      </p:sp>
      <p:sp>
        <p:nvSpPr>
          <p:cNvPr id="111" name="Google Shape;111;p15"/>
          <p:cNvSpPr txBox="1"/>
          <p:nvPr>
            <p:ph idx="1" type="body"/>
          </p:nvPr>
        </p:nvSpPr>
        <p:spPr>
          <a:xfrm>
            <a:off x="1042375" y="914400"/>
            <a:ext cx="7521000" cy="4105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Source Sans Pro"/>
              <a:buNone/>
            </a:pPr>
            <a:r>
              <a:rPr b="0" i="0" lang="en-US" sz="2700" u="none" cap="none" strike="noStrike">
                <a:solidFill>
                  <a:schemeClr val="dk1"/>
                </a:solidFill>
                <a:latin typeface="Source Sans Pro"/>
                <a:ea typeface="Source Sans Pro"/>
                <a:cs typeface="Source Sans Pro"/>
                <a:sym typeface="Source Sans Pro"/>
              </a:rPr>
              <a:t>Practice SAT</a:t>
            </a:r>
            <a:endParaRPr/>
          </a:p>
          <a:p>
            <a:pPr indent="0" lvl="0" marL="0" marR="0" rtl="0" algn="l">
              <a:lnSpc>
                <a:spcPct val="90000"/>
              </a:lnSpc>
              <a:spcBef>
                <a:spcPts val="800"/>
              </a:spcBef>
              <a:spcAft>
                <a:spcPts val="0"/>
              </a:spcAft>
              <a:buClr>
                <a:schemeClr val="dk1"/>
              </a:buClr>
              <a:buFont typeface="Source Sans Pro"/>
              <a:buNone/>
            </a:pPr>
            <a:r>
              <a:t/>
            </a:r>
            <a:endParaRPr b="0" i="0" sz="2700" u="none" cap="none" strike="noStrike">
              <a:solidFill>
                <a:schemeClr val="dk1"/>
              </a:solidFill>
              <a:latin typeface="Source Sans Pro"/>
              <a:ea typeface="Source Sans Pro"/>
              <a:cs typeface="Source Sans Pro"/>
              <a:sym typeface="Source Sans Pro"/>
            </a:endParaRPr>
          </a:p>
          <a:p>
            <a:pPr indent="0" lvl="1" marL="0" marR="0" rtl="0" algn="l">
              <a:lnSpc>
                <a:spcPct val="90000"/>
              </a:lnSpc>
              <a:spcBef>
                <a:spcPts val="300"/>
              </a:spcBef>
              <a:spcAft>
                <a:spcPts val="0"/>
              </a:spcAft>
              <a:buClr>
                <a:schemeClr val="accent2"/>
              </a:buClr>
              <a:buFont typeface="Source Sans Pro"/>
              <a:buNone/>
            </a:pPr>
            <a:r>
              <a:rPr b="0" i="0" lang="en-US" sz="2700" u="none" cap="none" strike="noStrike">
                <a:solidFill>
                  <a:schemeClr val="dk1"/>
                </a:solidFill>
                <a:latin typeface="Source Sans Pro"/>
                <a:ea typeface="Source Sans Pro"/>
                <a:cs typeface="Source Sans Pro"/>
                <a:sym typeface="Source Sans Pro"/>
              </a:rPr>
              <a:t>A shorter version of the SAT</a:t>
            </a:r>
            <a:endParaRPr/>
          </a:p>
          <a:p>
            <a:pPr indent="-6350" lvl="2" marL="400050" marR="0" rtl="0" algn="l">
              <a:lnSpc>
                <a:spcPct val="90000"/>
              </a:lnSpc>
              <a:spcBef>
                <a:spcPts val="300"/>
              </a:spcBef>
              <a:spcAft>
                <a:spcPts val="0"/>
              </a:spcAft>
              <a:buClr>
                <a:schemeClr val="accent2"/>
              </a:buClr>
              <a:buFont typeface="Source Sans Pro"/>
              <a:buNone/>
            </a:pPr>
            <a:r>
              <a:rPr b="0" i="0" lang="en-US" sz="2700" u="none" cap="none" strike="noStrike">
                <a:solidFill>
                  <a:schemeClr val="dk1"/>
                </a:solidFill>
                <a:latin typeface="Source Sans Pro"/>
                <a:ea typeface="Source Sans Pro"/>
                <a:cs typeface="Source Sans Pro"/>
                <a:sym typeface="Source Sans Pro"/>
              </a:rPr>
              <a:t>Only 2 hours and 10 min long</a:t>
            </a:r>
            <a:endParaRPr b="0" i="0" sz="2700" u="none" cap="none" strike="noStrike">
              <a:solidFill>
                <a:schemeClr val="dk1"/>
              </a:solidFill>
              <a:latin typeface="Source Sans Pro"/>
              <a:ea typeface="Source Sans Pro"/>
              <a:cs typeface="Source Sans Pro"/>
              <a:sym typeface="Source Sans Pro"/>
            </a:endParaRPr>
          </a:p>
          <a:p>
            <a:pPr indent="-6350" lvl="2" marL="400050" marR="0" rtl="0" algn="l">
              <a:lnSpc>
                <a:spcPct val="90000"/>
              </a:lnSpc>
              <a:spcBef>
                <a:spcPts val="300"/>
              </a:spcBef>
              <a:spcAft>
                <a:spcPts val="0"/>
              </a:spcAft>
              <a:buClr>
                <a:schemeClr val="accent2"/>
              </a:buClr>
              <a:buFont typeface="Source Sans Pro"/>
              <a:buNone/>
            </a:pPr>
            <a:r>
              <a:rPr lang="en-US" sz="2700">
                <a:solidFill>
                  <a:schemeClr val="dk1"/>
                </a:solidFill>
                <a:latin typeface="Source Sans Pro"/>
                <a:ea typeface="Source Sans Pro"/>
                <a:cs typeface="Source Sans Pro"/>
                <a:sym typeface="Source Sans Pro"/>
              </a:rPr>
              <a:t>3 sections: Math + Critical Reading + Writing (</a:t>
            </a:r>
            <a:r>
              <a:rPr b="0" i="0" lang="en-US" sz="2700" u="none" cap="none" strike="noStrike">
                <a:solidFill>
                  <a:schemeClr val="dk1"/>
                </a:solidFill>
                <a:latin typeface="Source Sans Pro"/>
                <a:ea typeface="Source Sans Pro"/>
                <a:cs typeface="Source Sans Pro"/>
                <a:sym typeface="Source Sans Pro"/>
              </a:rPr>
              <a:t>No essay)</a:t>
            </a:r>
            <a:endParaRPr/>
          </a:p>
          <a:p>
            <a:pPr indent="-6350" lvl="2" marL="400050" marR="0" rtl="0" algn="l">
              <a:lnSpc>
                <a:spcPct val="90000"/>
              </a:lnSpc>
              <a:spcBef>
                <a:spcPts val="300"/>
              </a:spcBef>
              <a:spcAft>
                <a:spcPts val="0"/>
              </a:spcAft>
              <a:buClr>
                <a:schemeClr val="accent2"/>
              </a:buClr>
              <a:buFont typeface="Source Sans Pro"/>
              <a:buNone/>
            </a:pPr>
            <a:r>
              <a:t/>
            </a:r>
            <a:endParaRPr b="0" i="0" sz="2700" u="none" cap="none" strike="noStrike">
              <a:solidFill>
                <a:schemeClr val="dk1"/>
              </a:solidFill>
              <a:latin typeface="Source Sans Pro"/>
              <a:ea typeface="Source Sans Pro"/>
              <a:cs typeface="Source Sans Pro"/>
              <a:sym typeface="Source Sans Pro"/>
            </a:endParaRPr>
          </a:p>
          <a:p>
            <a:pPr indent="0" lvl="0" marL="0" marR="0" rtl="0" algn="l">
              <a:lnSpc>
                <a:spcPct val="90000"/>
              </a:lnSpc>
              <a:spcBef>
                <a:spcPts val="800"/>
              </a:spcBef>
              <a:spcAft>
                <a:spcPts val="0"/>
              </a:spcAft>
              <a:buClr>
                <a:schemeClr val="dk1"/>
              </a:buClr>
              <a:buFont typeface="Source Sans Pro"/>
              <a:buNone/>
            </a:pPr>
            <a:r>
              <a:rPr b="0" i="0" lang="en-US" sz="2700" u="none" cap="none" strike="noStrike">
                <a:solidFill>
                  <a:schemeClr val="dk1"/>
                </a:solidFill>
                <a:latin typeface="Source Sans Pro"/>
                <a:ea typeface="Source Sans Pro"/>
                <a:cs typeface="Source Sans Pro"/>
                <a:sym typeface="Source Sans Pro"/>
              </a:rPr>
              <a:t>Your PSAT score from your JUNIOR year counts towards the National Merit Scholarship</a:t>
            </a:r>
            <a:endParaRPr/>
          </a:p>
          <a:p>
            <a:pPr indent="0" lvl="1" marL="0" marR="0" rtl="0" algn="l">
              <a:lnSpc>
                <a:spcPct val="90000"/>
              </a:lnSpc>
              <a:spcBef>
                <a:spcPts val="300"/>
              </a:spcBef>
              <a:spcAft>
                <a:spcPts val="0"/>
              </a:spcAft>
              <a:buClr>
                <a:schemeClr val="accent2"/>
              </a:buClr>
              <a:buFont typeface="Source Sans Pro"/>
              <a:buNone/>
            </a:pPr>
            <a:r>
              <a:t/>
            </a:r>
            <a:endParaRPr b="0" i="0" sz="1350" u="none" cap="none" strike="noStrike">
              <a:solidFill>
                <a:schemeClr val="dk1"/>
              </a:solidFill>
              <a:latin typeface="Source Sans Pro"/>
              <a:ea typeface="Source Sans Pro"/>
              <a:cs typeface="Source Sans Pro"/>
              <a:sym typeface="Source Sans Pro"/>
            </a:endParaRPr>
          </a:p>
          <a:p>
            <a:pPr indent="-262890" lvl="2" marL="742950" marR="0" rtl="0" algn="l">
              <a:lnSpc>
                <a:spcPct val="90000"/>
              </a:lnSpc>
              <a:spcBef>
                <a:spcPts val="300"/>
              </a:spcBef>
              <a:spcAft>
                <a:spcPts val="0"/>
              </a:spcAft>
              <a:buClr>
                <a:schemeClr val="accent2"/>
              </a:buClr>
              <a:buSzPts val="1360"/>
              <a:buFont typeface="Source Sans Pro"/>
              <a:buNone/>
            </a:pPr>
            <a:r>
              <a:t/>
            </a:r>
            <a:endParaRPr b="0" i="0" sz="1350" u="none" cap="none" strike="noStrike">
              <a:solidFill>
                <a:schemeClr val="dk1"/>
              </a:solidFill>
              <a:latin typeface="Source Sans Pro"/>
              <a:ea typeface="Source Sans Pro"/>
              <a:cs typeface="Source Sans Pro"/>
              <a:sym typeface="Source Sans Pro"/>
            </a:endParaRPr>
          </a:p>
          <a:p>
            <a:pPr indent="-342900" lvl="0" marL="342900" marR="0" rtl="0" algn="l">
              <a:lnSpc>
                <a:spcPct val="90000"/>
              </a:lnSpc>
              <a:spcBef>
                <a:spcPts val="800"/>
              </a:spcBef>
              <a:spcAft>
                <a:spcPts val="0"/>
              </a:spcAft>
              <a:buClr>
                <a:schemeClr val="dk1"/>
              </a:buClr>
              <a:buFont typeface="Source Sans Pro"/>
              <a:buNone/>
            </a:pPr>
            <a:r>
              <a:t/>
            </a:r>
            <a:endParaRPr b="1" i="0" sz="135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Writing</a:t>
            </a:r>
            <a:endParaRPr b="0" i="0" sz="2800" u="none" cap="small" strike="noStrike">
              <a:solidFill>
                <a:schemeClr val="dk1"/>
              </a:solidFill>
              <a:latin typeface="Souce Sans Pro"/>
              <a:ea typeface="Souce Sans Pro"/>
              <a:cs typeface="Souce Sans Pro"/>
              <a:sym typeface="Souce Sans Pro"/>
            </a:endParaRPr>
          </a:p>
        </p:txBody>
      </p:sp>
      <p:sp>
        <p:nvSpPr>
          <p:cNvPr id="297" name="Google Shape;297;p42"/>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200" u="none" cap="none" strike="noStrike">
                <a:solidFill>
                  <a:schemeClr val="dk1"/>
                </a:solidFill>
                <a:latin typeface="Source Sans Pro"/>
                <a:ea typeface="Source Sans Pro"/>
                <a:cs typeface="Source Sans Pro"/>
                <a:sym typeface="Source Sans Pro"/>
              </a:rPr>
              <a:t>Educators debate extending high school to five years because of increasing demands on students from employers and colleges to participate in extracurricular activities and community service in addition to having high grades. Some educators support extending high school to five years because they think students need more time to achieve all that is expected of them. Other educators do not support extending high school to five years because they think students would lose interest in school and attendance would drop in the fifth year. In your opinion, should high school be extended to five years? </a:t>
            </a:r>
            <a:endParaRPr b="1" i="0" sz="22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lang="en-US" sz="2800" cap="small">
                <a:solidFill>
                  <a:schemeClr val="dk1"/>
                </a:solidFill>
                <a:latin typeface="Souce Sans Pro"/>
                <a:ea typeface="Souce Sans Pro"/>
                <a:cs typeface="Souce Sans Pro"/>
                <a:sym typeface="Souce Sans Pro"/>
              </a:rPr>
              <a:t>ACT </a:t>
            </a:r>
            <a:r>
              <a:rPr b="0" i="0" lang="en-US" sz="2800" u="none" cap="small" strike="noStrike">
                <a:solidFill>
                  <a:schemeClr val="dk1"/>
                </a:solidFill>
                <a:latin typeface="Souce Sans Pro"/>
                <a:ea typeface="Souce Sans Pro"/>
                <a:cs typeface="Souce Sans Pro"/>
                <a:sym typeface="Souce Sans Pro"/>
              </a:rPr>
              <a:t>Fee Waivers</a:t>
            </a:r>
            <a:endParaRPr b="0" i="0" sz="2800" u="none" cap="small" strike="noStrike">
              <a:solidFill>
                <a:schemeClr val="dk1"/>
              </a:solidFill>
              <a:latin typeface="Souce Sans Pro"/>
              <a:ea typeface="Souce Sans Pro"/>
              <a:cs typeface="Souce Sans Pro"/>
              <a:sym typeface="Souce Sans Pro"/>
            </a:endParaRPr>
          </a:p>
        </p:txBody>
      </p:sp>
      <p:sp>
        <p:nvSpPr>
          <p:cNvPr id="303" name="Google Shape;303;p43"/>
          <p:cNvSpPr txBox="1"/>
          <p:nvPr>
            <p:ph idx="1" type="body"/>
          </p:nvPr>
        </p:nvSpPr>
        <p:spPr>
          <a:xfrm>
            <a:off x="4751525" y="1100625"/>
            <a:ext cx="3927300" cy="357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Received from your counselor</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Can use up to 2 separate waivers</a:t>
            </a:r>
            <a:endParaRPr b="1" i="0" sz="2800" u="none" cap="none" strike="noStrike">
              <a:solidFill>
                <a:schemeClr val="dk1"/>
              </a:solidFill>
              <a:latin typeface="Source Sans Pro"/>
              <a:ea typeface="Source Sans Pro"/>
              <a:cs typeface="Source Sans Pro"/>
              <a:sym typeface="Source Sans Pro"/>
            </a:endParaRPr>
          </a:p>
        </p:txBody>
      </p:sp>
      <p:pic>
        <p:nvPicPr>
          <p:cNvPr id="304" name="Google Shape;304;p43"/>
          <p:cNvPicPr preferRelativeResize="0"/>
          <p:nvPr/>
        </p:nvPicPr>
        <p:blipFill rotWithShape="1">
          <a:blip r:embed="rId3">
            <a:alphaModFix/>
          </a:blip>
          <a:srcRect b="0" l="0" r="0" t="0"/>
          <a:stretch/>
        </p:blipFill>
        <p:spPr>
          <a:xfrm>
            <a:off x="3506638" y="3998286"/>
            <a:ext cx="2153700" cy="2153700"/>
          </a:xfrm>
          <a:prstGeom prst="rect">
            <a:avLst/>
          </a:prstGeom>
          <a:noFill/>
          <a:ln>
            <a:noFill/>
          </a:ln>
        </p:spPr>
      </p:pic>
      <p:sp>
        <p:nvSpPr>
          <p:cNvPr id="305" name="Google Shape;305;p43"/>
          <p:cNvSpPr txBox="1"/>
          <p:nvPr/>
        </p:nvSpPr>
        <p:spPr>
          <a:xfrm>
            <a:off x="280125" y="1100625"/>
            <a:ext cx="3663900" cy="32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Source Sans Pro"/>
                <a:ea typeface="Source Sans Pro"/>
                <a:cs typeface="Source Sans Pro"/>
                <a:sym typeface="Source Sans Pro"/>
              </a:rPr>
              <a:t>No Writing - </a:t>
            </a:r>
            <a:r>
              <a:rPr b="1" lang="en-US" sz="2800">
                <a:solidFill>
                  <a:srgbClr val="FF0000"/>
                </a:solidFill>
                <a:latin typeface="Source Sans Pro"/>
                <a:ea typeface="Source Sans Pro"/>
                <a:cs typeface="Source Sans Pro"/>
                <a:sym typeface="Source Sans Pro"/>
              </a:rPr>
              <a:t>$34</a:t>
            </a:r>
            <a:endParaRPr b="1" sz="2800">
              <a:solidFill>
                <a:srgbClr val="FF0000"/>
              </a:solidFill>
              <a:latin typeface="Source Sans Pro"/>
              <a:ea typeface="Source Sans Pro"/>
              <a:cs typeface="Source Sans Pro"/>
              <a:sym typeface="Source Sans Pro"/>
            </a:endParaRPr>
          </a:p>
          <a:p>
            <a:pPr indent="0" lvl="0" marL="0" rtl="0" algn="l">
              <a:spcBef>
                <a:spcPts val="0"/>
              </a:spcBef>
              <a:spcAft>
                <a:spcPts val="0"/>
              </a:spcAft>
              <a:buNone/>
            </a:pPr>
            <a:r>
              <a:t/>
            </a:r>
            <a:endParaRPr b="1" sz="28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b="1" lang="en-US" sz="2800">
                <a:solidFill>
                  <a:schemeClr val="dk1"/>
                </a:solidFill>
                <a:latin typeface="Source Sans Pro"/>
                <a:ea typeface="Source Sans Pro"/>
                <a:cs typeface="Source Sans Pro"/>
                <a:sym typeface="Source Sans Pro"/>
              </a:rPr>
              <a:t>Plus Writing - </a:t>
            </a:r>
            <a:r>
              <a:rPr b="1" lang="en-US" sz="2800">
                <a:solidFill>
                  <a:srgbClr val="FF0000"/>
                </a:solidFill>
                <a:latin typeface="Source Sans Pro"/>
                <a:ea typeface="Source Sans Pro"/>
                <a:cs typeface="Source Sans Pro"/>
                <a:sym typeface="Source Sans Pro"/>
              </a:rPr>
              <a:t>$49.50</a:t>
            </a:r>
            <a:endParaRPr>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Differences Between SAT and ACT</a:t>
            </a:r>
            <a:endParaRPr b="0" i="0" sz="2800" u="none" cap="small" strike="noStrike">
              <a:solidFill>
                <a:schemeClr val="dk1"/>
              </a:solidFill>
              <a:latin typeface="Souce Sans Pro"/>
              <a:ea typeface="Souce Sans Pro"/>
              <a:cs typeface="Souce Sans Pro"/>
              <a:sym typeface="Souce Sans Pro"/>
            </a:endParaRPr>
          </a:p>
        </p:txBody>
      </p:sp>
      <p:graphicFrame>
        <p:nvGraphicFramePr>
          <p:cNvPr id="311" name="Google Shape;311;p44"/>
          <p:cNvGraphicFramePr/>
          <p:nvPr/>
        </p:nvGraphicFramePr>
        <p:xfrm>
          <a:off x="687977" y="1397000"/>
          <a:ext cx="3000000" cy="3000000"/>
        </p:xfrm>
        <a:graphic>
          <a:graphicData uri="http://schemas.openxmlformats.org/drawingml/2006/table">
            <a:tbl>
              <a:tblPr bandRow="1" firstRow="1">
                <a:noFill/>
                <a:tableStyleId>{FD1013E9-BD1A-4543-9A3A-0FCB3A379B81}</a:tableStyleId>
              </a:tblPr>
              <a:tblGrid>
                <a:gridCol w="3876325"/>
                <a:gridCol w="3876325"/>
              </a:tblGrid>
              <a:tr h="716250">
                <a:tc>
                  <a:txBody>
                    <a:bodyPr/>
                    <a:lstStyle/>
                    <a:p>
                      <a:pPr indent="0" lvl="0" marL="0" rtl="0" algn="l">
                        <a:spcBef>
                          <a:spcPts val="0"/>
                        </a:spcBef>
                        <a:spcAft>
                          <a:spcPts val="0"/>
                        </a:spcAft>
                        <a:buNone/>
                      </a:pPr>
                      <a:r>
                        <a:rPr lang="en-US" sz="2400"/>
                        <a:t>SAT</a:t>
                      </a:r>
                      <a:endParaRPr sz="2400"/>
                    </a:p>
                  </a:txBody>
                  <a:tcPr marT="45725" marB="45725" marR="91450" marL="91450"/>
                </a:tc>
                <a:tc>
                  <a:txBody>
                    <a:bodyPr/>
                    <a:lstStyle/>
                    <a:p>
                      <a:pPr indent="0" lvl="0" marL="0" rtl="0" algn="l">
                        <a:spcBef>
                          <a:spcPts val="0"/>
                        </a:spcBef>
                        <a:spcAft>
                          <a:spcPts val="0"/>
                        </a:spcAft>
                        <a:buNone/>
                      </a:pPr>
                      <a:r>
                        <a:rPr lang="en-US" sz="2400"/>
                        <a:t>ACT</a:t>
                      </a:r>
                      <a:endParaRPr sz="2400"/>
                    </a:p>
                  </a:txBody>
                  <a:tcPr marT="45725" marB="45725" marR="91450" marL="91450"/>
                </a:tc>
              </a:tr>
              <a:tr h="1766100">
                <a:tc>
                  <a:txBody>
                    <a:bodyPr/>
                    <a:lstStyle/>
                    <a:p>
                      <a:pPr indent="0" lvl="0" marL="0" rtl="0" algn="l">
                        <a:spcBef>
                          <a:spcPts val="0"/>
                        </a:spcBef>
                        <a:spcAft>
                          <a:spcPts val="0"/>
                        </a:spcAft>
                        <a:buNone/>
                      </a:pPr>
                      <a:r>
                        <a:rPr lang="en-US" sz="2400"/>
                        <a:t>“Aptitude Test” – measures reasoning,</a:t>
                      </a:r>
                      <a:r>
                        <a:rPr lang="en-US" sz="2400"/>
                        <a:t> verbal abilities</a:t>
                      </a:r>
                      <a:endParaRPr sz="2400"/>
                    </a:p>
                  </a:txBody>
                  <a:tcPr marT="45725" marB="45725" marR="91450" marL="91450"/>
                </a:tc>
                <a:tc>
                  <a:txBody>
                    <a:bodyPr/>
                    <a:lstStyle/>
                    <a:p>
                      <a:pPr indent="0" lvl="0" marL="0" rtl="0" algn="l">
                        <a:spcBef>
                          <a:spcPts val="0"/>
                        </a:spcBef>
                        <a:spcAft>
                          <a:spcPts val="0"/>
                        </a:spcAft>
                        <a:buNone/>
                      </a:pPr>
                      <a:r>
                        <a:rPr lang="en-US" sz="2400"/>
                        <a:t>“Achievement Test” – measures what you learned in school</a:t>
                      </a:r>
                      <a:endParaRPr sz="2400"/>
                    </a:p>
                  </a:txBody>
                  <a:tcPr marT="45725" marB="45725" marR="91450" marL="91450"/>
                </a:tc>
              </a:tr>
              <a:tr h="716250">
                <a:tc>
                  <a:txBody>
                    <a:bodyPr/>
                    <a:lstStyle/>
                    <a:p>
                      <a:pPr indent="0" lvl="0" marL="0" rtl="0" algn="l">
                        <a:spcBef>
                          <a:spcPts val="0"/>
                        </a:spcBef>
                        <a:spcAft>
                          <a:spcPts val="0"/>
                        </a:spcAft>
                        <a:buNone/>
                      </a:pPr>
                      <a:r>
                        <a:rPr lang="en-US" sz="2400"/>
                        <a:t>3</a:t>
                      </a:r>
                      <a:r>
                        <a:rPr lang="en-US" sz="2400"/>
                        <a:t> components: Writing, Reading, Math</a:t>
                      </a:r>
                      <a:endParaRPr sz="2400"/>
                    </a:p>
                  </a:txBody>
                  <a:tcPr marT="45725" marB="45725" marR="91450" marL="91450"/>
                </a:tc>
                <a:tc>
                  <a:txBody>
                    <a:bodyPr/>
                    <a:lstStyle/>
                    <a:p>
                      <a:pPr indent="0" lvl="0" marL="0" rtl="0" algn="l">
                        <a:spcBef>
                          <a:spcPts val="0"/>
                        </a:spcBef>
                        <a:spcAft>
                          <a:spcPts val="0"/>
                        </a:spcAft>
                        <a:buNone/>
                      </a:pPr>
                      <a:r>
                        <a:rPr lang="en-US" sz="2400"/>
                        <a:t>5 components: English, Mathematics, Reading, Science, optional Writing</a:t>
                      </a:r>
                      <a:endParaRPr sz="2400"/>
                    </a:p>
                  </a:txBody>
                  <a:tcPr marT="45725" marB="45725" marR="91450" marL="91450"/>
                </a:tc>
              </a:tr>
              <a:tr h="716250">
                <a:tc>
                  <a:txBody>
                    <a:bodyPr/>
                    <a:lstStyle/>
                    <a:p>
                      <a:pPr indent="0" lvl="0" marL="0" rtl="0" algn="l">
                        <a:spcBef>
                          <a:spcPts val="0"/>
                        </a:spcBef>
                        <a:spcAft>
                          <a:spcPts val="0"/>
                        </a:spcAft>
                        <a:buNone/>
                      </a:pPr>
                      <a:r>
                        <a:rPr lang="en-US" sz="2400"/>
                        <a:t>Correction for</a:t>
                      </a:r>
                      <a:r>
                        <a:rPr lang="en-US" sz="2400"/>
                        <a:t> guessing</a:t>
                      </a:r>
                      <a:endParaRPr sz="2400"/>
                    </a:p>
                  </a:txBody>
                  <a:tcPr marT="45725" marB="45725" marR="91450" marL="91450"/>
                </a:tc>
                <a:tc>
                  <a:txBody>
                    <a:bodyPr/>
                    <a:lstStyle/>
                    <a:p>
                      <a:pPr indent="0" lvl="0" marL="0" rtl="0" algn="l">
                        <a:spcBef>
                          <a:spcPts val="0"/>
                        </a:spcBef>
                        <a:spcAft>
                          <a:spcPts val="0"/>
                        </a:spcAft>
                        <a:buNone/>
                      </a:pPr>
                      <a:r>
                        <a:rPr lang="en-US" sz="2400"/>
                        <a:t>No penalty for guessing</a:t>
                      </a:r>
                      <a:endParaRPr sz="2400"/>
                    </a:p>
                  </a:txBody>
                  <a:tcPr marT="45725" marB="45725" marR="91450" marL="91450"/>
                </a:tc>
              </a:tr>
              <a:tr h="716250">
                <a:tc>
                  <a:txBody>
                    <a:bodyPr/>
                    <a:lstStyle/>
                    <a:p>
                      <a:pPr indent="0" lvl="0" marL="0" rtl="0" algn="l">
                        <a:spcBef>
                          <a:spcPts val="0"/>
                        </a:spcBef>
                        <a:spcAft>
                          <a:spcPts val="0"/>
                        </a:spcAft>
                        <a:buNone/>
                      </a:pPr>
                      <a:r>
                        <a:rPr lang="en-US" sz="2400"/>
                        <a:t>3 hrs 45 min</a:t>
                      </a:r>
                      <a:endParaRPr sz="2400"/>
                    </a:p>
                  </a:txBody>
                  <a:tcPr marT="45725" marB="45725" marR="91450" marL="91450"/>
                </a:tc>
                <a:tc>
                  <a:txBody>
                    <a:bodyPr/>
                    <a:lstStyle/>
                    <a:p>
                      <a:pPr indent="0" lvl="0" marL="0" rtl="0" algn="l">
                        <a:spcBef>
                          <a:spcPts val="0"/>
                        </a:spcBef>
                        <a:spcAft>
                          <a:spcPts val="0"/>
                        </a:spcAft>
                        <a:buNone/>
                      </a:pPr>
                      <a:r>
                        <a:rPr lang="en-US" sz="2400"/>
                        <a:t>3</a:t>
                      </a:r>
                      <a:r>
                        <a:rPr lang="en-US" sz="2400"/>
                        <a:t> or </a:t>
                      </a:r>
                      <a:r>
                        <a:rPr lang="en-US" sz="2400"/>
                        <a:t>3.5 hours (with writing)</a:t>
                      </a:r>
                      <a:endParaRPr sz="2400"/>
                    </a:p>
                  </a:txBody>
                  <a:tcPr marT="45725" marB="45725" marR="91450" marL="91450"/>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4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Which one?</a:t>
            </a:r>
            <a:endParaRPr b="0" i="0" sz="2800" u="none" cap="small" strike="noStrike">
              <a:solidFill>
                <a:schemeClr val="dk1"/>
              </a:solidFill>
              <a:latin typeface="Souce Sans Pro"/>
              <a:ea typeface="Souce Sans Pro"/>
              <a:cs typeface="Souce Sans Pro"/>
              <a:sym typeface="Souce Sans Pro"/>
            </a:endParaRPr>
          </a:p>
        </p:txBody>
      </p:sp>
      <p:sp>
        <p:nvSpPr>
          <p:cNvPr id="317" name="Google Shape;317;p45"/>
          <p:cNvSpPr txBox="1"/>
          <p:nvPr>
            <p:ph idx="1" type="body"/>
          </p:nvPr>
        </p:nvSpPr>
        <p:spPr>
          <a:xfrm>
            <a:off x="2581671" y="1109798"/>
            <a:ext cx="6223921" cy="415190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0" i="0" lang="en-US" sz="2600" u="none" cap="none" strike="noStrike">
                <a:solidFill>
                  <a:schemeClr val="dk1"/>
                </a:solidFill>
                <a:latin typeface="Source Sans Pro"/>
                <a:ea typeface="Source Sans Pro"/>
                <a:cs typeface="Source Sans Pro"/>
                <a:sym typeface="Source Sans Pro"/>
              </a:rPr>
              <a:t>Research suggests that the SAT biased against low-income students</a:t>
            </a:r>
            <a:endParaRPr/>
          </a:p>
          <a:p>
            <a:pPr indent="-9143" lvl="2" marL="237743" marR="0" rtl="0" algn="l">
              <a:spcBef>
                <a:spcPts val="300"/>
              </a:spcBef>
              <a:spcAft>
                <a:spcPts val="0"/>
              </a:spcAft>
              <a:buClr>
                <a:schemeClr val="accent2"/>
              </a:buClr>
              <a:buFont typeface="Source Sans Pro"/>
              <a:buNone/>
            </a:pPr>
            <a:r>
              <a:rPr b="0" i="0" lang="en-US" sz="2400" u="none" cap="none" strike="noStrike">
                <a:solidFill>
                  <a:schemeClr val="dk1"/>
                </a:solidFill>
                <a:latin typeface="Source Sans Pro"/>
                <a:ea typeface="Source Sans Pro"/>
                <a:cs typeface="Source Sans Pro"/>
                <a:sym typeface="Source Sans Pro"/>
              </a:rPr>
              <a:t>Has been changed since then</a:t>
            </a:r>
            <a:endParaRPr/>
          </a:p>
          <a:p>
            <a:pPr indent="-9143" lvl="2" marL="237743" marR="0" rtl="0" algn="l">
              <a:spcBef>
                <a:spcPts val="300"/>
              </a:spcBef>
              <a:spcAft>
                <a:spcPts val="0"/>
              </a:spcAft>
              <a:buClr>
                <a:schemeClr val="accent2"/>
              </a:buClr>
              <a:buFont typeface="Source Sans Pro"/>
              <a:buNone/>
            </a:pPr>
            <a:r>
              <a:t/>
            </a:r>
            <a:endParaRPr b="0" i="0" sz="14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0" i="0" lang="en-US" sz="2600" u="none" cap="none" strike="noStrike">
                <a:solidFill>
                  <a:schemeClr val="dk1"/>
                </a:solidFill>
                <a:latin typeface="Source Sans Pro"/>
                <a:ea typeface="Source Sans Pro"/>
                <a:cs typeface="Source Sans Pro"/>
                <a:sym typeface="Source Sans Pro"/>
              </a:rPr>
              <a:t>Look at colleges’ requirements, especially top-tier schools:</a:t>
            </a:r>
            <a:endParaRPr b="0" i="0" sz="26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0" i="0" lang="en-US" sz="2600" u="none" cap="none" strike="noStrike">
                <a:solidFill>
                  <a:schemeClr val="dk1"/>
                </a:solidFill>
                <a:latin typeface="Source Sans Pro"/>
                <a:ea typeface="Source Sans Pro"/>
                <a:cs typeface="Source Sans Pro"/>
                <a:sym typeface="Source Sans Pro"/>
              </a:rPr>
              <a:t>- </a:t>
            </a:r>
            <a:r>
              <a:rPr b="0" i="0" lang="en-US" sz="2400" u="none" cap="none" strike="noStrike">
                <a:solidFill>
                  <a:schemeClr val="dk1"/>
                </a:solidFill>
                <a:latin typeface="Source Sans Pro"/>
                <a:ea typeface="Source Sans Pro"/>
                <a:cs typeface="Source Sans Pro"/>
                <a:sym typeface="Source Sans Pro"/>
              </a:rPr>
              <a:t>Rice: SAT and 2 SAT IIs </a:t>
            </a:r>
            <a:r>
              <a:rPr b="1" i="0" lang="en-US" sz="2400" u="none" cap="none" strike="noStrike">
                <a:solidFill>
                  <a:schemeClr val="dk1"/>
                </a:solidFill>
                <a:latin typeface="Source Sans Pro"/>
                <a:ea typeface="Source Sans Pro"/>
                <a:cs typeface="Source Sans Pro"/>
                <a:sym typeface="Source Sans Pro"/>
              </a:rPr>
              <a:t>OR</a:t>
            </a:r>
            <a:r>
              <a:rPr b="0" i="0" lang="en-US" sz="2400" u="none" cap="none" strike="noStrike">
                <a:solidFill>
                  <a:schemeClr val="dk1"/>
                </a:solidFill>
                <a:latin typeface="Source Sans Pro"/>
                <a:ea typeface="Source Sans Pro"/>
                <a:cs typeface="Source Sans Pro"/>
                <a:sym typeface="Source Sans Pro"/>
              </a:rPr>
              <a:t> ACT with Writing</a:t>
            </a:r>
            <a:endParaRPr/>
          </a:p>
          <a:p>
            <a:pPr indent="0" lvl="0" marL="0" marR="0" rtl="0" algn="l">
              <a:spcBef>
                <a:spcPts val="800"/>
              </a:spcBef>
              <a:spcAft>
                <a:spcPts val="0"/>
              </a:spcAft>
              <a:buClr>
                <a:schemeClr val="dk1"/>
              </a:buClr>
              <a:buFont typeface="Source Sans Pro"/>
              <a:buNone/>
            </a:pPr>
            <a:r>
              <a:rPr b="0" i="0" lang="en-US" sz="2400" u="none" cap="none" strike="noStrike">
                <a:solidFill>
                  <a:schemeClr val="dk1"/>
                </a:solidFill>
                <a:latin typeface="Source Sans Pro"/>
                <a:ea typeface="Source Sans Pro"/>
                <a:cs typeface="Source Sans Pro"/>
                <a:sym typeface="Source Sans Pro"/>
              </a:rPr>
              <a:t>- Harvard: SAT or ACT w/ Writing AND 2 SAT IIs</a:t>
            </a:r>
            <a:endParaRPr/>
          </a:p>
          <a:p>
            <a:pPr indent="0" lvl="1" marL="0" marR="0" rtl="0" algn="l">
              <a:spcBef>
                <a:spcPts val="300"/>
              </a:spcBef>
              <a:spcAft>
                <a:spcPts val="0"/>
              </a:spcAft>
              <a:buClr>
                <a:schemeClr val="accent2"/>
              </a:buClr>
              <a:buFont typeface="Source Sans Pro"/>
              <a:buNone/>
            </a:pPr>
            <a:r>
              <a:t/>
            </a:r>
            <a:endParaRPr b="0" i="0" sz="2800" u="none" cap="none" strike="noStrike">
              <a:solidFill>
                <a:schemeClr val="dk1"/>
              </a:solidFill>
              <a:latin typeface="Source Sans Pro"/>
              <a:ea typeface="Source Sans Pro"/>
              <a:cs typeface="Source Sans Pro"/>
              <a:sym typeface="Source Sans Pro"/>
            </a:endParaRPr>
          </a:p>
        </p:txBody>
      </p:sp>
      <p:pic>
        <p:nvPicPr>
          <p:cNvPr id="318" name="Google Shape;318;p45"/>
          <p:cNvPicPr preferRelativeResize="0"/>
          <p:nvPr/>
        </p:nvPicPr>
        <p:blipFill rotWithShape="1">
          <a:blip r:embed="rId3">
            <a:alphaModFix/>
          </a:blip>
          <a:srcRect b="0" l="0" r="0" t="0"/>
          <a:stretch/>
        </p:blipFill>
        <p:spPr>
          <a:xfrm>
            <a:off x="129516" y="1235408"/>
            <a:ext cx="2359047" cy="132784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46"/>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Which one?</a:t>
            </a:r>
            <a:endParaRPr b="0" i="0" sz="2800" u="none" cap="small" strike="noStrike">
              <a:solidFill>
                <a:schemeClr val="dk1"/>
              </a:solidFill>
              <a:latin typeface="Souce Sans Pro"/>
              <a:ea typeface="Souce Sans Pro"/>
              <a:cs typeface="Souce Sans Pro"/>
              <a:sym typeface="Souce Sans Pro"/>
            </a:endParaRPr>
          </a:p>
        </p:txBody>
      </p:sp>
      <p:sp>
        <p:nvSpPr>
          <p:cNvPr id="324" name="Google Shape;324;p46"/>
          <p:cNvSpPr txBox="1"/>
          <p:nvPr>
            <p:ph idx="1" type="body"/>
          </p:nvPr>
        </p:nvSpPr>
        <p:spPr>
          <a:xfrm>
            <a:off x="251190" y="1100628"/>
            <a:ext cx="8721862" cy="3579849"/>
          </a:xfrm>
          <a:prstGeom prst="rect">
            <a:avLst/>
          </a:prstGeom>
          <a:noFill/>
          <a:ln>
            <a:noFill/>
          </a:ln>
        </p:spPr>
        <p:txBody>
          <a:bodyPr anchorCtr="0" anchor="t" bIns="45700" lIns="91425" spcFirstLastPara="1" rIns="91425" wrap="square" tIns="45700">
            <a:noAutofit/>
          </a:bodyPr>
          <a:lstStyle/>
          <a:p>
            <a:pPr indent="0" lvl="1" marL="0" marR="0" rtl="0" algn="l">
              <a:spcBef>
                <a:spcPts val="0"/>
              </a:spcBef>
              <a:spcAft>
                <a:spcPts val="0"/>
              </a:spcAft>
              <a:buClr>
                <a:schemeClr val="accent2"/>
              </a:buClr>
              <a:buFont typeface="Source Sans Pro"/>
              <a:buNone/>
            </a:pPr>
            <a:r>
              <a:rPr b="0" i="0" lang="en-US" sz="2800" u="none" cap="none" strike="noStrike">
                <a:solidFill>
                  <a:schemeClr val="dk1"/>
                </a:solidFill>
                <a:latin typeface="Source Sans Pro"/>
                <a:ea typeface="Source Sans Pro"/>
                <a:cs typeface="Source Sans Pro"/>
                <a:sym typeface="Source Sans Pro"/>
              </a:rPr>
              <a:t>Which practice test did you do better on?</a:t>
            </a:r>
            <a:endParaRPr/>
          </a:p>
          <a:p>
            <a:pPr indent="-9144" lvl="3" marL="466344" marR="0" rtl="0" algn="l">
              <a:spcBef>
                <a:spcPts val="300"/>
              </a:spcBef>
              <a:spcAft>
                <a:spcPts val="0"/>
              </a:spcAft>
              <a:buClr>
                <a:schemeClr val="accent2"/>
              </a:buClr>
              <a:buFont typeface="Source Sans Pro"/>
              <a:buNone/>
            </a:pPr>
            <a:r>
              <a:rPr b="0" i="0" lang="en-US" sz="2800" u="none" cap="none" strike="noStrike">
                <a:solidFill>
                  <a:schemeClr val="dk1"/>
                </a:solidFill>
                <a:latin typeface="Source Sans Pro"/>
                <a:ea typeface="Source Sans Pro"/>
                <a:cs typeface="Source Sans Pro"/>
                <a:sym typeface="Source Sans Pro"/>
              </a:rPr>
              <a:t>There are free, full length tests online</a:t>
            </a:r>
            <a:endParaRPr/>
          </a:p>
          <a:p>
            <a:pPr indent="-9143" lvl="2" marL="237743" marR="0" rtl="0" algn="l">
              <a:spcBef>
                <a:spcPts val="300"/>
              </a:spcBef>
              <a:spcAft>
                <a:spcPts val="0"/>
              </a:spcAft>
              <a:buClr>
                <a:schemeClr val="accent2"/>
              </a:buClr>
              <a:buFont typeface="Source Sans Pro"/>
              <a:buNone/>
            </a:pPr>
            <a:r>
              <a:t/>
            </a:r>
            <a:endParaRPr b="0" i="0" sz="2800" u="none" cap="none" strike="noStrike">
              <a:solidFill>
                <a:schemeClr val="dk1"/>
              </a:solidFill>
              <a:latin typeface="Source Sans Pro"/>
              <a:ea typeface="Source Sans Pro"/>
              <a:cs typeface="Source Sans Pro"/>
              <a:sym typeface="Source Sans Pro"/>
            </a:endParaRPr>
          </a:p>
          <a:p>
            <a:pPr indent="0" lvl="1" marL="0" marR="0" rtl="0" algn="l">
              <a:spcBef>
                <a:spcPts val="300"/>
              </a:spcBef>
              <a:spcAft>
                <a:spcPts val="0"/>
              </a:spcAft>
              <a:buClr>
                <a:schemeClr val="accent2"/>
              </a:buClr>
              <a:buFont typeface="Source Sans Pro"/>
              <a:buNone/>
            </a:pPr>
            <a:r>
              <a:rPr b="0" i="0" lang="en-US" sz="2800" u="none" cap="none" strike="noStrike">
                <a:solidFill>
                  <a:schemeClr val="dk1"/>
                </a:solidFill>
                <a:latin typeface="Source Sans Pro"/>
                <a:ea typeface="Source Sans Pro"/>
                <a:cs typeface="Source Sans Pro"/>
                <a:sym typeface="Source Sans Pro"/>
              </a:rPr>
              <a:t>Are you better at “aptitude” or “achievement”?</a:t>
            </a:r>
            <a:endParaRPr/>
          </a:p>
          <a:p>
            <a:pPr indent="-9143" lvl="2" marL="237743" marR="0" rtl="0" algn="l">
              <a:spcBef>
                <a:spcPts val="300"/>
              </a:spcBef>
              <a:spcAft>
                <a:spcPts val="0"/>
              </a:spcAft>
              <a:buClr>
                <a:schemeClr val="accent2"/>
              </a:buClr>
              <a:buFont typeface="Source Sans Pro"/>
              <a:buNone/>
            </a:pPr>
            <a:r>
              <a:t/>
            </a:r>
            <a:endParaRPr b="0" i="0" sz="2800" u="none" cap="none" strike="noStrike">
              <a:solidFill>
                <a:schemeClr val="dk1"/>
              </a:solidFill>
              <a:latin typeface="Source Sans Pro"/>
              <a:ea typeface="Source Sans Pro"/>
              <a:cs typeface="Source Sans Pro"/>
              <a:sym typeface="Source Sans Pro"/>
            </a:endParaRPr>
          </a:p>
          <a:p>
            <a:pPr indent="0" lvl="1" marL="0" marR="0" rtl="0" algn="l">
              <a:spcBef>
                <a:spcPts val="300"/>
              </a:spcBef>
              <a:spcAft>
                <a:spcPts val="0"/>
              </a:spcAft>
              <a:buClr>
                <a:schemeClr val="accent2"/>
              </a:buClr>
              <a:buFont typeface="Source Sans Pro"/>
              <a:buNone/>
            </a:pPr>
            <a:r>
              <a:t/>
            </a:r>
            <a:endParaRPr b="0"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4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Conclusion</a:t>
            </a:r>
            <a:endParaRPr b="0" i="0" sz="2800" u="none" cap="small" strike="noStrike">
              <a:solidFill>
                <a:schemeClr val="dk1"/>
              </a:solidFill>
              <a:latin typeface="Souce Sans Pro"/>
              <a:ea typeface="Souce Sans Pro"/>
              <a:cs typeface="Souce Sans Pro"/>
              <a:sym typeface="Souce Sans Pro"/>
            </a:endParaRPr>
          </a:p>
        </p:txBody>
      </p:sp>
      <p:sp>
        <p:nvSpPr>
          <p:cNvPr id="330" name="Google Shape;330;p47"/>
          <p:cNvSpPr txBox="1"/>
          <p:nvPr>
            <p:ph idx="1" type="body"/>
          </p:nvPr>
        </p:nvSpPr>
        <p:spPr>
          <a:xfrm>
            <a:off x="467146" y="1150110"/>
            <a:ext cx="8510799" cy="357984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Do your best on the PSAT</a:t>
            </a:r>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Take the tests that align with your strengths and goals</a:t>
            </a:r>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Keep these tests in </a:t>
            </a:r>
            <a:r>
              <a:rPr b="1" lang="en-US" sz="2800">
                <a:solidFill>
                  <a:schemeClr val="dk1"/>
                </a:solidFill>
                <a:latin typeface="Source Sans Pro"/>
                <a:ea typeface="Source Sans Pro"/>
                <a:cs typeface="Source Sans Pro"/>
                <a:sym typeface="Source Sans Pro"/>
              </a:rPr>
              <a:t>PERSPECTIVE</a:t>
            </a:r>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342900" lvl="0" marL="34290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8"/>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lang="en-US" sz="2800" cap="small">
                <a:solidFill>
                  <a:schemeClr val="dk1"/>
                </a:solidFill>
                <a:latin typeface="Souce Sans Pro"/>
                <a:ea typeface="Souce Sans Pro"/>
                <a:cs typeface="Souce Sans Pro"/>
                <a:sym typeface="Souce Sans Pro"/>
              </a:rPr>
              <a:t>FUN TIMES</a:t>
            </a:r>
            <a:endParaRPr b="0" i="0" sz="2800" u="none" cap="small" strike="noStrike">
              <a:solidFill>
                <a:schemeClr val="dk1"/>
              </a:solidFill>
              <a:latin typeface="Souce Sans Pro"/>
              <a:ea typeface="Souce Sans Pro"/>
              <a:cs typeface="Souce Sans Pro"/>
              <a:sym typeface="Souce Sans Pro"/>
            </a:endParaRPr>
          </a:p>
        </p:txBody>
      </p:sp>
      <p:sp>
        <p:nvSpPr>
          <p:cNvPr id="336" name="Google Shape;336;p48"/>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Font typeface="Source Sans Pro"/>
              <a:buNone/>
            </a:pPr>
            <a:r>
              <a:rPr b="1" lang="en-US" sz="1800" u="sng">
                <a:solidFill>
                  <a:schemeClr val="hlink"/>
                </a:solidFill>
                <a:latin typeface="Source Sans Pro"/>
                <a:ea typeface="Source Sans Pro"/>
                <a:cs typeface="Source Sans Pro"/>
                <a:sym typeface="Source Sans Pro"/>
                <a:hlinkClick r:id="rId3"/>
              </a:rPr>
              <a:t>https://www.superteachertools.net/jeopardyx/jeopardy-review-game.php?gamefile=1401714881</a:t>
            </a:r>
            <a:endParaRPr b="1" sz="1800">
              <a:solidFill>
                <a:schemeClr val="dk1"/>
              </a:solidFill>
              <a:latin typeface="Source Sans Pro"/>
              <a:ea typeface="Source Sans Pro"/>
              <a:cs typeface="Source Sans Pro"/>
              <a:sym typeface="Source Sans Pro"/>
            </a:endParaRPr>
          </a:p>
          <a:p>
            <a:pPr indent="-342900" lvl="0" marL="342900" marR="0" rtl="0" algn="l">
              <a:spcBef>
                <a:spcPts val="0"/>
              </a:spcBef>
              <a:spcAft>
                <a:spcPts val="0"/>
              </a:spcAft>
              <a:buClr>
                <a:schemeClr val="dk1"/>
              </a:buClr>
              <a:buFont typeface="Source Sans Pro"/>
              <a:buNone/>
            </a:pPr>
            <a:r>
              <a:t/>
            </a:r>
            <a:endParaRPr b="1" sz="1800">
              <a:solidFill>
                <a:schemeClr val="dk1"/>
              </a:solidFill>
              <a:latin typeface="Source Sans Pro"/>
              <a:ea typeface="Source Sans Pro"/>
              <a:cs typeface="Source Sans Pro"/>
              <a:sym typeface="Source Sans Pro"/>
            </a:endParaRPr>
          </a:p>
          <a:p>
            <a:pPr indent="-342900" lvl="0" marL="342900" marR="0" rtl="0" algn="l">
              <a:spcBef>
                <a:spcPts val="0"/>
              </a:spcBef>
              <a:spcAft>
                <a:spcPts val="0"/>
              </a:spcAft>
              <a:buClr>
                <a:schemeClr val="dk1"/>
              </a:buClr>
              <a:buFont typeface="Source Sans Pro"/>
              <a:buNone/>
            </a:pPr>
            <a:r>
              <a:t/>
            </a:r>
            <a:endParaRPr b="1" sz="1800">
              <a:solidFill>
                <a:schemeClr val="dk1"/>
              </a:solidFill>
              <a:latin typeface="Source Sans Pro"/>
              <a:ea typeface="Source Sans Pro"/>
              <a:cs typeface="Source Sans Pro"/>
              <a:sym typeface="Source Sans Pro"/>
            </a:endParaRPr>
          </a:p>
        </p:txBody>
      </p:sp>
      <p:pic>
        <p:nvPicPr>
          <p:cNvPr id="337" name="Google Shape;337;p48"/>
          <p:cNvPicPr preferRelativeResize="0"/>
          <p:nvPr/>
        </p:nvPicPr>
        <p:blipFill>
          <a:blip r:embed="rId4">
            <a:alphaModFix/>
          </a:blip>
          <a:stretch>
            <a:fillRect/>
          </a:stretch>
        </p:blipFill>
        <p:spPr>
          <a:xfrm>
            <a:off x="811525" y="1975750"/>
            <a:ext cx="7543800" cy="4686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6"/>
          <p:cNvSpPr txBox="1"/>
          <p:nvPr>
            <p:ph type="title"/>
          </p:nvPr>
        </p:nvSpPr>
        <p:spPr>
          <a:xfrm>
            <a:off x="449250" y="379825"/>
            <a:ext cx="8604300" cy="548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National Merit Scholarship </a:t>
            </a:r>
            <a:r>
              <a:rPr lang="en-US" sz="2800" cap="small">
                <a:solidFill>
                  <a:schemeClr val="dk1"/>
                </a:solidFill>
                <a:latin typeface="Souce Sans Pro"/>
                <a:ea typeface="Souce Sans Pro"/>
                <a:cs typeface="Souce Sans Pro"/>
                <a:sym typeface="Souce Sans Pro"/>
              </a:rPr>
              <a:t>Qualifying Test (NMSQT)</a:t>
            </a:r>
            <a:endParaRPr b="0" i="0" sz="2800" u="none" cap="small" strike="noStrike">
              <a:solidFill>
                <a:schemeClr val="dk1"/>
              </a:solidFill>
              <a:latin typeface="Souce Sans Pro"/>
              <a:ea typeface="Souce Sans Pro"/>
              <a:cs typeface="Souce Sans Pro"/>
              <a:sym typeface="Souce Sans Pro"/>
            </a:endParaRPr>
          </a:p>
        </p:txBody>
      </p:sp>
      <p:sp>
        <p:nvSpPr>
          <p:cNvPr id="117" name="Google Shape;117;p16"/>
          <p:cNvSpPr txBox="1"/>
          <p:nvPr>
            <p:ph idx="1" type="body"/>
          </p:nvPr>
        </p:nvSpPr>
        <p:spPr>
          <a:xfrm>
            <a:off x="636600" y="928526"/>
            <a:ext cx="8229600" cy="4279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Font typeface="Source Sans Pro"/>
              <a:buNone/>
            </a:pPr>
            <a:r>
              <a:rPr b="1" i="0" lang="en-US" sz="2500" u="none" cap="none" strike="noStrike">
                <a:solidFill>
                  <a:schemeClr val="dk1"/>
                </a:solidFill>
                <a:latin typeface="Source Sans Pro"/>
                <a:ea typeface="Source Sans Pro"/>
                <a:cs typeface="Source Sans Pro"/>
                <a:sym typeface="Source Sans Pro"/>
              </a:rPr>
              <a:t>Based on cumulative score for all sections</a:t>
            </a:r>
            <a:endParaRPr/>
          </a:p>
          <a:p>
            <a:pPr indent="0" lvl="0" marL="0" marR="0" rtl="0" algn="l">
              <a:lnSpc>
                <a:spcPct val="80000"/>
              </a:lnSpc>
              <a:spcBef>
                <a:spcPts val="800"/>
              </a:spcBef>
              <a:spcAft>
                <a:spcPts val="0"/>
              </a:spcAft>
              <a:buClr>
                <a:schemeClr val="dk1"/>
              </a:buClr>
              <a:buFont typeface="Source Sans Pro"/>
              <a:buNone/>
            </a:pPr>
            <a:r>
              <a:rPr b="1" lang="en-US" sz="2500">
                <a:solidFill>
                  <a:schemeClr val="dk1"/>
                </a:solidFill>
                <a:latin typeface="Source Sans Pro"/>
                <a:ea typeface="Source Sans Pro"/>
                <a:cs typeface="Source Sans Pro"/>
                <a:sym typeface="Source Sans Pro"/>
              </a:rPr>
              <a:t>	-max score: 240 (20-80 points/section)</a:t>
            </a:r>
            <a:endParaRPr b="1" i="0" sz="2500" u="none" cap="none" strike="noStrike">
              <a:solidFill>
                <a:schemeClr val="dk1"/>
              </a:solidFill>
              <a:latin typeface="Source Sans Pro"/>
              <a:ea typeface="Source Sans Pro"/>
              <a:cs typeface="Source Sans Pro"/>
              <a:sym typeface="Source Sans Pro"/>
            </a:endParaRPr>
          </a:p>
          <a:p>
            <a:pPr indent="0" lvl="0" marL="0" marR="0" rtl="0" algn="l">
              <a:lnSpc>
                <a:spcPct val="80000"/>
              </a:lnSpc>
              <a:spcBef>
                <a:spcPts val="800"/>
              </a:spcBef>
              <a:spcAft>
                <a:spcPts val="0"/>
              </a:spcAft>
              <a:buClr>
                <a:schemeClr val="dk1"/>
              </a:buClr>
              <a:buFont typeface="Source Sans Pro"/>
              <a:buNone/>
            </a:pPr>
            <a:r>
              <a:rPr b="1" i="0" lang="en-US" sz="2500" u="none" cap="none" strike="noStrike">
                <a:solidFill>
                  <a:schemeClr val="dk1"/>
                </a:solidFill>
                <a:latin typeface="Source Sans Pro"/>
                <a:ea typeface="Source Sans Pro"/>
                <a:cs typeface="Source Sans Pro"/>
                <a:sym typeface="Source Sans Pro"/>
              </a:rPr>
              <a:t>Commended students: some scholarships</a:t>
            </a:r>
            <a:endParaRPr/>
          </a:p>
          <a:p>
            <a:pPr indent="0" lvl="0" marL="0" marR="0" rtl="0" algn="l">
              <a:lnSpc>
                <a:spcPct val="80000"/>
              </a:lnSpc>
              <a:spcBef>
                <a:spcPts val="800"/>
              </a:spcBef>
              <a:spcAft>
                <a:spcPts val="0"/>
              </a:spcAft>
              <a:buClr>
                <a:schemeClr val="dk1"/>
              </a:buClr>
              <a:buFont typeface="Source Sans Pro"/>
              <a:buNone/>
            </a:pPr>
            <a:r>
              <a:t/>
            </a:r>
            <a:endParaRPr b="1" i="0" sz="2500" u="none" cap="none" strike="noStrike">
              <a:solidFill>
                <a:schemeClr val="dk1"/>
              </a:solidFill>
              <a:latin typeface="Source Sans Pro"/>
              <a:ea typeface="Source Sans Pro"/>
              <a:cs typeface="Source Sans Pro"/>
              <a:sym typeface="Source Sans Pro"/>
            </a:endParaRPr>
          </a:p>
          <a:p>
            <a:pPr indent="0" lvl="0" marL="0" marR="0" rtl="0" algn="l">
              <a:lnSpc>
                <a:spcPct val="80000"/>
              </a:lnSpc>
              <a:spcBef>
                <a:spcPts val="800"/>
              </a:spcBef>
              <a:spcAft>
                <a:spcPts val="0"/>
              </a:spcAft>
              <a:buClr>
                <a:schemeClr val="dk1"/>
              </a:buClr>
              <a:buFont typeface="Source Sans Pro"/>
              <a:buNone/>
            </a:pPr>
            <a:r>
              <a:rPr b="1" i="0" lang="en-US" sz="2500" u="none" cap="none" strike="noStrike">
                <a:solidFill>
                  <a:schemeClr val="dk1"/>
                </a:solidFill>
                <a:latin typeface="Source Sans Pro"/>
                <a:ea typeface="Source Sans Pro"/>
                <a:cs typeface="Source Sans Pro"/>
                <a:sym typeface="Source Sans Pro"/>
              </a:rPr>
              <a:t>Semi-Finalists: approx. 1% of students who took the test</a:t>
            </a:r>
            <a:endParaRPr/>
          </a:p>
          <a:p>
            <a:pPr indent="0" lvl="0" marL="0" marR="0" rtl="0" algn="l">
              <a:lnSpc>
                <a:spcPct val="80000"/>
              </a:lnSpc>
              <a:spcBef>
                <a:spcPts val="800"/>
              </a:spcBef>
              <a:spcAft>
                <a:spcPts val="0"/>
              </a:spcAft>
              <a:buClr>
                <a:schemeClr val="dk1"/>
              </a:buClr>
              <a:buFont typeface="Source Sans Pro"/>
              <a:buNone/>
            </a:pPr>
            <a:r>
              <a:t/>
            </a:r>
            <a:endParaRPr b="1" i="0" sz="2500" u="none" cap="none" strike="noStrike">
              <a:solidFill>
                <a:schemeClr val="dk1"/>
              </a:solidFill>
              <a:latin typeface="Source Sans Pro"/>
              <a:ea typeface="Source Sans Pro"/>
              <a:cs typeface="Source Sans Pro"/>
              <a:sym typeface="Source Sans Pro"/>
            </a:endParaRPr>
          </a:p>
          <a:p>
            <a:pPr indent="0" lvl="0" marL="0" marR="0" rtl="0" algn="l">
              <a:lnSpc>
                <a:spcPct val="80000"/>
              </a:lnSpc>
              <a:spcBef>
                <a:spcPts val="800"/>
              </a:spcBef>
              <a:spcAft>
                <a:spcPts val="0"/>
              </a:spcAft>
              <a:buClr>
                <a:schemeClr val="dk1"/>
              </a:buClr>
              <a:buFont typeface="Source Sans Pro"/>
              <a:buNone/>
            </a:pPr>
            <a:r>
              <a:rPr b="1" i="0" lang="en-US" sz="2500" u="none" cap="none" strike="noStrike">
                <a:solidFill>
                  <a:schemeClr val="dk1"/>
                </a:solidFill>
                <a:latin typeface="Source Sans Pro"/>
                <a:ea typeface="Source Sans Pro"/>
                <a:cs typeface="Source Sans Pro"/>
                <a:sym typeface="Source Sans Pro"/>
              </a:rPr>
              <a:t>Finalists: have to complete a separate application, have excellent grades, take real SAT</a:t>
            </a:r>
            <a:endParaRPr/>
          </a:p>
          <a:p>
            <a:pPr indent="0" lvl="1" marL="457200" marR="0" rtl="0" algn="l">
              <a:lnSpc>
                <a:spcPct val="80000"/>
              </a:lnSpc>
              <a:spcBef>
                <a:spcPts val="300"/>
              </a:spcBef>
              <a:spcAft>
                <a:spcPts val="0"/>
              </a:spcAft>
              <a:buClr>
                <a:schemeClr val="accent2"/>
              </a:buClr>
              <a:buFont typeface="Source Sans Pro"/>
              <a:buNone/>
            </a:pPr>
            <a:r>
              <a:rPr b="0" i="0" lang="en-US" sz="2500" u="none" cap="none" strike="noStrike">
                <a:solidFill>
                  <a:schemeClr val="dk1"/>
                </a:solidFill>
                <a:latin typeface="Source Sans Pro"/>
                <a:ea typeface="Source Sans Pro"/>
                <a:cs typeface="Source Sans Pro"/>
                <a:sym typeface="Source Sans Pro"/>
              </a:rPr>
              <a:t>About 90% of Semi-Finalists become Finalists</a:t>
            </a:r>
            <a:endParaRPr b="0" i="0" sz="25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1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National Merit Scholarship</a:t>
            </a:r>
            <a:endParaRPr b="0" i="0" sz="2800" u="none" cap="small" strike="noStrike">
              <a:solidFill>
                <a:schemeClr val="dk1"/>
              </a:solidFill>
              <a:latin typeface="Souce Sans Pro"/>
              <a:ea typeface="Souce Sans Pro"/>
              <a:cs typeface="Souce Sans Pro"/>
              <a:sym typeface="Souce Sans Pro"/>
            </a:endParaRPr>
          </a:p>
        </p:txBody>
      </p:sp>
      <p:sp>
        <p:nvSpPr>
          <p:cNvPr id="123" name="Google Shape;123;p17"/>
          <p:cNvSpPr txBox="1"/>
          <p:nvPr>
            <p:ph idx="1" type="body"/>
          </p:nvPr>
        </p:nvSpPr>
        <p:spPr>
          <a:xfrm>
            <a:off x="1381159" y="1100628"/>
            <a:ext cx="7520940" cy="35798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9,600 scholarships offered from corporations, colleges and National Merit</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0" marL="0" marR="0" rtl="0" algn="l">
              <a:spcBef>
                <a:spcPts val="80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Don’t need to do anything special to receive these scholarships</a:t>
            </a:r>
            <a:endParaRPr b="1"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8"/>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National Merit Scholarship</a:t>
            </a:r>
            <a:endParaRPr b="0" i="0" sz="2800" u="none" cap="small" strike="noStrike">
              <a:solidFill>
                <a:schemeClr val="dk1"/>
              </a:solidFill>
              <a:latin typeface="Souce Sans Pro"/>
              <a:ea typeface="Souce Sans Pro"/>
              <a:cs typeface="Souce Sans Pro"/>
              <a:sym typeface="Souce Sans Pro"/>
            </a:endParaRPr>
          </a:p>
        </p:txBody>
      </p:sp>
      <p:sp>
        <p:nvSpPr>
          <p:cNvPr id="129" name="Google Shape;129;p18"/>
          <p:cNvSpPr txBox="1"/>
          <p:nvPr>
            <p:ph idx="1" type="body"/>
          </p:nvPr>
        </p:nvSpPr>
        <p:spPr>
          <a:xfrm>
            <a:off x="1311384" y="1072714"/>
            <a:ext cx="7520940" cy="35798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National Hispanic Recognition Program and National Scholarship Services</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1" marL="457200" marR="0" rtl="0" algn="l">
              <a:spcBef>
                <a:spcPts val="300"/>
              </a:spcBef>
              <a:spcAft>
                <a:spcPts val="0"/>
              </a:spcAft>
              <a:buClr>
                <a:schemeClr val="accent2"/>
              </a:buClr>
              <a:buFont typeface="Source Sans Pro"/>
              <a:buNone/>
            </a:pPr>
            <a:r>
              <a:rPr b="0" i="0" lang="en-US" sz="2800" u="none" cap="none" strike="noStrike">
                <a:solidFill>
                  <a:schemeClr val="dk1"/>
                </a:solidFill>
                <a:latin typeface="Source Sans Pro"/>
                <a:ea typeface="Source Sans Pro"/>
                <a:cs typeface="Source Sans Pro"/>
                <a:sym typeface="Source Sans Pro"/>
              </a:rPr>
              <a:t>Share information about Hispanic and African American students to schools</a:t>
            </a:r>
            <a:endParaRPr/>
          </a:p>
          <a:p>
            <a:pPr indent="0" lvl="1" marL="457200" marR="0" rtl="0" algn="l">
              <a:spcBef>
                <a:spcPts val="300"/>
              </a:spcBef>
              <a:spcAft>
                <a:spcPts val="0"/>
              </a:spcAft>
              <a:buClr>
                <a:schemeClr val="accent2"/>
              </a:buClr>
              <a:buFont typeface="Source Sans Pro"/>
              <a:buNone/>
            </a:pPr>
            <a:r>
              <a:t/>
            </a:r>
            <a:endParaRPr b="0" i="0" sz="2800" u="none" cap="none" strike="noStrike">
              <a:solidFill>
                <a:schemeClr val="dk1"/>
              </a:solidFill>
              <a:latin typeface="Source Sans Pro"/>
              <a:ea typeface="Source Sans Pro"/>
              <a:cs typeface="Source Sans Pro"/>
              <a:sym typeface="Source Sans Pro"/>
            </a:endParaRPr>
          </a:p>
          <a:p>
            <a:pPr indent="0" lvl="1" marL="457200" marR="0" rtl="0" algn="l">
              <a:spcBef>
                <a:spcPts val="300"/>
              </a:spcBef>
              <a:spcAft>
                <a:spcPts val="0"/>
              </a:spcAft>
              <a:buClr>
                <a:schemeClr val="accent2"/>
              </a:buClr>
              <a:buFont typeface="Source Sans Pro"/>
              <a:buNone/>
            </a:pPr>
            <a:r>
              <a:rPr b="0" i="0" lang="en-US" sz="2800" u="none" cap="none" strike="noStrike">
                <a:solidFill>
                  <a:schemeClr val="dk1"/>
                </a:solidFill>
                <a:latin typeface="Source Sans Pro"/>
                <a:ea typeface="Source Sans Pro"/>
                <a:cs typeface="Source Sans Pro"/>
                <a:sym typeface="Source Sans Pro"/>
              </a:rPr>
              <a:t>Can put this and other National Merit honors achievement on your college application</a:t>
            </a:r>
            <a:endParaRPr b="0"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19"/>
          <p:cNvPicPr preferRelativeResize="0"/>
          <p:nvPr/>
        </p:nvPicPr>
        <p:blipFill rotWithShape="1">
          <a:blip r:embed="rId3">
            <a:alphaModFix/>
          </a:blip>
          <a:srcRect b="0" l="0" r="0" t="0"/>
          <a:stretch/>
        </p:blipFill>
        <p:spPr>
          <a:xfrm>
            <a:off x="1322072" y="1154048"/>
            <a:ext cx="6499800" cy="4549800"/>
          </a:xfrm>
          <a:prstGeom prst="rect">
            <a:avLst/>
          </a:prstGeom>
          <a:noFill/>
          <a:ln>
            <a:noFill/>
          </a:ln>
        </p:spPr>
      </p:pic>
      <p:sp>
        <p:nvSpPr>
          <p:cNvPr id="135" name="Google Shape;135;p1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lang="en-US" sz="2800" cap="small">
                <a:solidFill>
                  <a:schemeClr val="dk1"/>
                </a:solidFill>
                <a:latin typeface="Souce Sans Pro"/>
                <a:ea typeface="Souce Sans Pro"/>
                <a:cs typeface="Souce Sans Pro"/>
                <a:sym typeface="Souce Sans Pro"/>
              </a:rPr>
              <a:t>Really?</a:t>
            </a:r>
            <a:endParaRPr b="0" i="0" sz="2800" u="none" cap="small" strike="noStrike">
              <a:solidFill>
                <a:schemeClr val="dk1"/>
              </a:solidFill>
              <a:latin typeface="Souce Sans Pro"/>
              <a:ea typeface="Souce Sans Pro"/>
              <a:cs typeface="Souce Sans Pro"/>
              <a:sym typeface="Sou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The SAT</a:t>
            </a:r>
            <a:endParaRPr b="0" i="0" sz="2800" u="none" cap="small" strike="noStrike">
              <a:solidFill>
                <a:schemeClr val="dk1"/>
              </a:solidFill>
              <a:latin typeface="Souce Sans Pro"/>
              <a:ea typeface="Souce Sans Pro"/>
              <a:cs typeface="Souce Sans Pro"/>
              <a:sym typeface="Souce Sans Pro"/>
            </a:endParaRPr>
          </a:p>
        </p:txBody>
      </p:sp>
      <p:sp>
        <p:nvSpPr>
          <p:cNvPr id="141" name="Google Shape;141;p20"/>
          <p:cNvSpPr txBox="1"/>
          <p:nvPr>
            <p:ph idx="1" type="body"/>
          </p:nvPr>
        </p:nvSpPr>
        <p:spPr>
          <a:xfrm>
            <a:off x="1144706" y="1096325"/>
            <a:ext cx="3268800" cy="3852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Critical Reading, Math, Writing Skills</a:t>
            </a:r>
            <a:endParaRPr/>
          </a:p>
          <a:p>
            <a:pPr indent="0" lvl="0" marL="0" marR="0" rtl="0" algn="l">
              <a:lnSpc>
                <a:spcPct val="90000"/>
              </a:lnSpc>
              <a:spcBef>
                <a:spcPts val="800"/>
              </a:spcBef>
              <a:spcAft>
                <a:spcPts val="0"/>
              </a:spcAft>
              <a:buClr>
                <a:schemeClr val="dk1"/>
              </a:buClr>
              <a:buFont typeface="Source Sans Pro"/>
              <a:buNone/>
            </a:pPr>
            <a:r>
              <a:t/>
            </a:r>
            <a:endParaRPr b="1" i="0" sz="2600" u="none" cap="none" strike="noStrike">
              <a:solidFill>
                <a:schemeClr val="dk1"/>
              </a:solidFill>
              <a:latin typeface="Source Sans Pro"/>
              <a:ea typeface="Source Sans Pro"/>
              <a:cs typeface="Source Sans Pro"/>
              <a:sym typeface="Source Sans Pro"/>
            </a:endParaRPr>
          </a:p>
          <a:p>
            <a:pPr indent="0" lvl="0" marL="0" marR="0" rtl="0" algn="l">
              <a:lnSpc>
                <a:spcPct val="90000"/>
              </a:lnSpc>
              <a:spcBef>
                <a:spcPts val="800"/>
              </a:spcBef>
              <a:spcAft>
                <a:spcPts val="0"/>
              </a:spcAft>
              <a:buClr>
                <a:schemeClr val="dk1"/>
              </a:buClr>
              <a:buFont typeface="Source Sans Pro"/>
              <a:buNone/>
            </a:pPr>
            <a:r>
              <a:rPr b="1" lang="en-US" sz="2600">
                <a:solidFill>
                  <a:schemeClr val="dk1"/>
                </a:solidFill>
                <a:latin typeface="Source Sans Pro"/>
                <a:ea typeface="Source Sans Pro"/>
                <a:cs typeface="Source Sans Pro"/>
                <a:sym typeface="Source Sans Pro"/>
              </a:rPr>
              <a:t>3 hrs and 45 min</a:t>
            </a:r>
            <a:endParaRPr/>
          </a:p>
          <a:p>
            <a:pPr indent="0" lvl="0" marL="0" marR="0" rtl="0" algn="l">
              <a:lnSpc>
                <a:spcPct val="90000"/>
              </a:lnSpc>
              <a:spcBef>
                <a:spcPts val="800"/>
              </a:spcBef>
              <a:spcAft>
                <a:spcPts val="0"/>
              </a:spcAft>
              <a:buClr>
                <a:schemeClr val="dk1"/>
              </a:buClr>
              <a:buFont typeface="Source Sans Pro"/>
              <a:buNone/>
            </a:pPr>
            <a:r>
              <a:t/>
            </a:r>
            <a:endParaRPr/>
          </a:p>
          <a:p>
            <a:pPr indent="0" lvl="0" marL="0" marR="0" rtl="0" algn="l">
              <a:lnSpc>
                <a:spcPct val="90000"/>
              </a:lnSpc>
              <a:spcBef>
                <a:spcPts val="800"/>
              </a:spcBef>
              <a:spcAft>
                <a:spcPts val="0"/>
              </a:spcAft>
              <a:buClr>
                <a:schemeClr val="dk1"/>
              </a:buClr>
              <a:buFont typeface="Source Sans Pro"/>
              <a:buNone/>
            </a:pPr>
            <a:r>
              <a:rPr b="1" i="0" lang="en-US" sz="2600" u="none" cap="none" strike="noStrike">
                <a:solidFill>
                  <a:schemeClr val="dk1"/>
                </a:solidFill>
                <a:latin typeface="Source Sans Pro"/>
                <a:ea typeface="Source Sans Pro"/>
                <a:cs typeface="Source Sans Pro"/>
                <a:sym typeface="Source Sans Pro"/>
              </a:rPr>
              <a:t>Multiple Choice, Grid-Ins and Writing</a:t>
            </a:r>
            <a:endParaRPr/>
          </a:p>
          <a:p>
            <a:pPr indent="0" lvl="1" marL="457200" marR="0" rtl="0" algn="l">
              <a:lnSpc>
                <a:spcPct val="90000"/>
              </a:lnSpc>
              <a:spcBef>
                <a:spcPts val="300"/>
              </a:spcBef>
              <a:spcAft>
                <a:spcPts val="0"/>
              </a:spcAft>
              <a:buClr>
                <a:schemeClr val="accent2"/>
              </a:buClr>
              <a:buFont typeface="Source Sans Pro"/>
              <a:buNone/>
            </a:pPr>
            <a:r>
              <a:rPr b="0" i="0" lang="en-US" sz="2200" u="none" cap="none" strike="noStrike">
                <a:solidFill>
                  <a:schemeClr val="dk1"/>
                </a:solidFill>
                <a:latin typeface="Source Sans Pro"/>
                <a:ea typeface="Source Sans Pro"/>
                <a:cs typeface="Source Sans Pro"/>
                <a:sym typeface="Source Sans Pro"/>
              </a:rPr>
              <a:t>10 different sections total</a:t>
            </a:r>
            <a:endParaRPr/>
          </a:p>
        </p:txBody>
      </p:sp>
      <p:pic>
        <p:nvPicPr>
          <p:cNvPr id="142" name="Google Shape;142;p20"/>
          <p:cNvPicPr preferRelativeResize="0"/>
          <p:nvPr/>
        </p:nvPicPr>
        <p:blipFill rotWithShape="1">
          <a:blip r:embed="rId3">
            <a:alphaModFix/>
          </a:blip>
          <a:srcRect b="0" l="0" r="0" t="0"/>
          <a:stretch/>
        </p:blipFill>
        <p:spPr>
          <a:xfrm>
            <a:off x="4413481" y="1682022"/>
            <a:ext cx="4394306" cy="24717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Font typeface="Souce Sans Pro"/>
              <a:buNone/>
            </a:pPr>
            <a:r>
              <a:rPr b="0" i="0" lang="en-US" sz="2800" u="none" cap="small" strike="noStrike">
                <a:solidFill>
                  <a:schemeClr val="dk1"/>
                </a:solidFill>
                <a:latin typeface="Souce Sans Pro"/>
                <a:ea typeface="Souce Sans Pro"/>
                <a:cs typeface="Souce Sans Pro"/>
                <a:sym typeface="Souce Sans Pro"/>
              </a:rPr>
              <a:t>Critical Reading</a:t>
            </a:r>
            <a:endParaRPr b="0" i="0" sz="2800" u="none" cap="small" strike="noStrike">
              <a:solidFill>
                <a:schemeClr val="dk1"/>
              </a:solidFill>
              <a:latin typeface="Souce Sans Pro"/>
              <a:ea typeface="Souce Sans Pro"/>
              <a:cs typeface="Souce Sans Pro"/>
              <a:sym typeface="Souce Sans Pro"/>
            </a:endParaRPr>
          </a:p>
        </p:txBody>
      </p:sp>
      <p:sp>
        <p:nvSpPr>
          <p:cNvPr id="148" name="Google Shape;148;p21"/>
          <p:cNvSpPr txBox="1"/>
          <p:nvPr>
            <p:ph idx="1" type="body"/>
          </p:nvPr>
        </p:nvSpPr>
        <p:spPr>
          <a:xfrm>
            <a:off x="4353953" y="1589114"/>
            <a:ext cx="4591189" cy="357984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Source Sans Pro"/>
              <a:buNone/>
            </a:pPr>
            <a:r>
              <a:rPr b="1" i="0" lang="en-US" sz="2800" u="none" cap="none" strike="noStrike">
                <a:solidFill>
                  <a:schemeClr val="dk1"/>
                </a:solidFill>
                <a:latin typeface="Source Sans Pro"/>
                <a:ea typeface="Source Sans Pro"/>
                <a:cs typeface="Source Sans Pro"/>
                <a:sym typeface="Source Sans Pro"/>
              </a:rPr>
              <a:t>67 Multiple Choice questions</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a:p>
            <a:pPr indent="0" lvl="1" marL="0" marR="0" rtl="0" algn="l">
              <a:spcBef>
                <a:spcPts val="800"/>
              </a:spcBef>
              <a:spcAft>
                <a:spcPts val="0"/>
              </a:spcAft>
              <a:buClr>
                <a:schemeClr val="dk1"/>
              </a:buClr>
              <a:buFont typeface="Source Sans Pro"/>
              <a:buNone/>
            </a:pPr>
            <a:r>
              <a:rPr b="0" i="0" lang="en-US" sz="2800" u="none" cap="none" strike="noStrike">
                <a:solidFill>
                  <a:schemeClr val="dk1"/>
                </a:solidFill>
                <a:latin typeface="Source Sans Pro"/>
                <a:ea typeface="Source Sans Pro"/>
                <a:cs typeface="Source Sans Pro"/>
                <a:sym typeface="Source Sans Pro"/>
              </a:rPr>
              <a:t>Sentence completion, short passage reading, </a:t>
            </a:r>
            <a:r>
              <a:rPr b="1" i="0" lang="en-US" sz="2800" u="none" cap="none" strike="noStrike">
                <a:solidFill>
                  <a:schemeClr val="dk1"/>
                </a:solidFill>
                <a:latin typeface="Source Sans Pro"/>
                <a:ea typeface="Source Sans Pro"/>
                <a:cs typeface="Source Sans Pro"/>
                <a:sym typeface="Source Sans Pro"/>
              </a:rPr>
              <a:t>long passage reading</a:t>
            </a:r>
            <a:endParaRPr/>
          </a:p>
          <a:p>
            <a:pPr indent="0" lvl="0" marL="0" marR="0" rtl="0" algn="l">
              <a:spcBef>
                <a:spcPts val="800"/>
              </a:spcBef>
              <a:spcAft>
                <a:spcPts val="0"/>
              </a:spcAft>
              <a:buClr>
                <a:schemeClr val="dk1"/>
              </a:buClr>
              <a:buFont typeface="Source Sans Pro"/>
              <a:buNone/>
            </a:pPr>
            <a:r>
              <a:t/>
            </a:r>
            <a:endParaRPr b="1" i="0" sz="2800" u="none" cap="none" strike="noStrike">
              <a:solidFill>
                <a:schemeClr val="dk1"/>
              </a:solidFill>
              <a:latin typeface="Source Sans Pro"/>
              <a:ea typeface="Source Sans Pro"/>
              <a:cs typeface="Source Sans Pro"/>
              <a:sym typeface="Source Sans Pro"/>
            </a:endParaRPr>
          </a:p>
        </p:txBody>
      </p:sp>
      <p:pic>
        <p:nvPicPr>
          <p:cNvPr id="149" name="Google Shape;149;p21"/>
          <p:cNvPicPr preferRelativeResize="0"/>
          <p:nvPr/>
        </p:nvPicPr>
        <p:blipFill rotWithShape="1">
          <a:blip r:embed="rId3">
            <a:alphaModFix/>
          </a:blip>
          <a:srcRect b="0" l="0" r="0" t="0"/>
          <a:stretch/>
        </p:blipFill>
        <p:spPr>
          <a:xfrm>
            <a:off x="279099" y="1395675"/>
            <a:ext cx="3811690" cy="28740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