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dream.rice.edu/financial-aid/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dream.rice.edu/financial-aid/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dream.rice.edu/scholarships/" TargetMode="Externa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fastweb.com/college-search/articles/summer-programs-for-high-school-students" TargetMode="External"/><Relationship Id="rId3" Type="http://schemas.openxmlformats.org/officeDocument/2006/relationships/hyperlink" Target="http://www.thecollegiateblog.org/80-free-summer-programs-for-high-school-students/" TargetMode="External"/><Relationship Id="rId4" Type="http://schemas.openxmlformats.org/officeDocument/2006/relationships/hyperlink" Target="https://www.scrippscollege.edu/academy/wp-content/uploads/sites/34/Summer-Pre-College-and-Academic-Enrichment-Programs-.pdf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houstonlibrary.org/find-it/find-library-location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d3e4c2b75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d3e4c2b75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3e4c2b75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3e4c2b7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Teacher: Strong letter. You want them to highlight great attributes of yourself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Counselor: Explain why you have a bad grade with school counselor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d3e4c2b75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d3e4c2b75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3e4c2b75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3e4c2b75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http://dream.rice.edu/financial-aid/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http://collegeapps.about.com/od/extracurricular/tp/summer-programs-science.htm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3fe4640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d3fe464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http://dream.rice.edu/financial-aid/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http://collegeapps.about.com/od/extracurricular/tp/summer-programs-science.htm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d3e4c2b7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d3e4c2b7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000"/>
              <a:t>http://www.thecollegesolution.com/list-of-colleges-that-meet-100-of-financial-need/</a:t>
            </a:r>
            <a:endParaRPr sz="10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3e4c2b75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3e4c2b75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http://www.finaid.org/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http://dream.rice.edu/scholarships/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MErit based scholarships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-call finaincal aid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-call department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-google “college” merit based scholarship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d3e4c2b75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d3e4c2b75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http://www.fastweb.com/college-search/articles/summer-programs-for-high-school-students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http://www.thecollegiateblog.org/80-free-summer-programs-for-high-school-students/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https://www.scrippscollege.edu/academy/wp-content/uploads/sites/34/Summer-Pre-College-and-Academic-Enrichment-Programs-.pdf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http://collegeapps.about.com/od/extracurricular/tp/summer-programs-science.htm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3e4c2b75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3e4c2b75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d3e4c2b7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d3e4c2b7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http://mappingyourfuture.org/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3e4c2b75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3e4c2b75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3e4c2b75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3e4c2b75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d3e4c2b7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d3e4c2b7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60cbbd552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60cbbd552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3e4c2b75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3e4c2b75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http://houstonlibrary.org/find-it/find-library-location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http://houstonlibrary.org/research/resources-by-category/240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3e4c2b75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3e4c2b75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fafsa.ed.gov" TargetMode="External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pin.ed.gov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pplytexas.org/adappc/gen/c_start.WBX" TargetMode="External"/><Relationship Id="rId4" Type="http://schemas.openxmlformats.org/officeDocument/2006/relationships/hyperlink" Target="https://www.commonapp.or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Applications &amp; Financial Aid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Extracurricular Activities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4275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Sports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Clubs, societies &amp; organizations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Volunteering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Internships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Awards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Certifications &amp;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Languages</a:t>
            </a:r>
            <a:endParaRPr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4730725" y="1262100"/>
            <a:ext cx="4275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Write down at least 2 Extracurricular Activities you participate in.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Discuss why these activities are important to you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a Resume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Have a responsible Adult check it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Letters of Recommendation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311700" y="923875"/>
            <a:ext cx="4260300" cy="42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to Ask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Academic Teacher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School Counselors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Supervisor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Advisor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do they look for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leadership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Work ethic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Enthusiasm for learning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Ask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Give them at least 1 month before the letter is due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Early as possible (Spring of Junior year)</a:t>
            </a:r>
            <a:endParaRPr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4883700" y="847675"/>
            <a:ext cx="4260300" cy="42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Ask (cont.)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Have a conversation with them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 transcript, resume, envelope with stamp for each school you apply to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Follow up a week or so prior to deadline, so colleges receive it on 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Write Thank You notes!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Write down 3 teachers who can write a strong letter of recommendation.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Foster a great relationship with your teachers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Ask if they are willing to write you a “Strong” letter of recommendation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Interview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443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Optional, but recommended*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Dress Appropriately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 Answers and stories for possible questions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the school beforehand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Why are interested in that particular school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questions to ask the interviewer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Take a Tour of the campus!</a:t>
            </a:r>
            <a:endParaRPr/>
          </a:p>
        </p:txBody>
      </p:sp>
      <p:pic>
        <p:nvPicPr>
          <p:cNvPr id="129" name="Google Shape;12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2457" y="2638707"/>
            <a:ext cx="4431550" cy="25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4712425" y="1282850"/>
            <a:ext cx="4431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some questions you want to ask when you visit Rice?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FAFSA</a:t>
            </a:r>
            <a:endParaRPr/>
          </a:p>
        </p:txBody>
      </p:sp>
      <p:sp>
        <p:nvSpPr>
          <p:cNvPr id="136" name="Google Shape;136;p25"/>
          <p:cNvSpPr txBox="1"/>
          <p:nvPr>
            <p:ph idx="1" type="body"/>
          </p:nvPr>
        </p:nvSpPr>
        <p:spPr>
          <a:xfrm>
            <a:off x="311700" y="1152475"/>
            <a:ext cx="8520600" cy="53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Who completes the FAFSA?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and your parents!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is the FAFSA?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Free Application for Federal Student Aid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do you complete the FAFSA?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ASAP after October 1 of Senior High School Year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Where do you fill out the FAFSA?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Online at </a:t>
            </a:r>
            <a:r>
              <a:rPr lang="en" u="sng">
                <a:solidFill>
                  <a:schemeClr val="hlink"/>
                </a:solidFill>
                <a:hlinkClick r:id="rId3"/>
              </a:rPr>
              <a:t>www.fafsa.ed.gov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Call 1-800-4-FED-AID (1-800-433-3243) and request a paper copy</a:t>
            </a:r>
            <a:endParaRPr/>
          </a:p>
        </p:txBody>
      </p:sp>
      <p:pic>
        <p:nvPicPr>
          <p:cNvPr id="137" name="Google Shape;13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79450" y="1152475"/>
            <a:ext cx="375285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FAFSA</a:t>
            </a:r>
            <a:endParaRPr/>
          </a:p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1152475"/>
            <a:ext cx="4242300" cy="53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Why fill out the FAFSA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Federal Financial AID (AKA Free Money!!!)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 Based Aid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do I fill the FAFSA out?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gather tax returns, bank account and investment statements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 a PIN  for the FASFA online at www.pin.ed.gov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It’s a long and very important process, so start early (October 1)</a:t>
            </a:r>
            <a:endParaRPr/>
          </a:p>
        </p:txBody>
      </p:sp>
      <p:pic>
        <p:nvPicPr>
          <p:cNvPr id="144" name="Google Shape;14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754" y="0"/>
            <a:ext cx="4311242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Based Aid</a:t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152475"/>
            <a:ext cx="427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Expected Family Contribution (EFC) towards cost of college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100% need based aid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combination of loans, scholarships, grants, and work-study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Pell Grant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Stafford Loan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4746975" y="1152475"/>
            <a:ext cx="4278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Homework: Go over FAFSA checklist with Parents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FAFSA Checklist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Social Security Number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Driver’s license number (if applicable)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Alien registration number (if not a citizen)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Records of investments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Federal Student Aid  PIN (</a:t>
            </a:r>
            <a:r>
              <a:rPr lang="en" u="sng">
                <a:solidFill>
                  <a:schemeClr val="accent5"/>
                </a:solidFill>
                <a:hlinkClick r:id="rId3"/>
              </a:rPr>
              <a:t>www.pin.ed.gov</a:t>
            </a:r>
            <a:r>
              <a:rPr lang="en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Bank statements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Record of untaxed income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Federal Tax including W2s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 Financial Aid Options</a:t>
            </a:r>
            <a:endParaRPr/>
          </a:p>
        </p:txBody>
      </p:sp>
      <p:sp>
        <p:nvSpPr>
          <p:cNvPr id="157" name="Google Shape;157;p28"/>
          <p:cNvSpPr txBox="1"/>
          <p:nvPr>
            <p:ph idx="1" type="body"/>
          </p:nvPr>
        </p:nvSpPr>
        <p:spPr>
          <a:xfrm>
            <a:off x="311700" y="1152475"/>
            <a:ext cx="427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Loans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 at interest rates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Scholarships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National Scholarships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Questbridge, Joyce Ivy Foundation, Gates Millennium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Local Scholarships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College Merit-based Scholarships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Applications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College Application Prep</a:t>
            </a:r>
            <a:endParaRPr/>
          </a:p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4760675" y="1152475"/>
            <a:ext cx="427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Start looking and applying to Scholarships!</a:t>
            </a:r>
            <a:endParaRPr/>
          </a:p>
        </p:txBody>
      </p:sp>
      <p:pic>
        <p:nvPicPr>
          <p:cNvPr id="159" name="Google Shape;15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6675" y="2688063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Programs</a:t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11700" y="1152475"/>
            <a:ext cx="427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can you do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Research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College Prep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Volunteer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Internship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much will this cost me?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Some are free or you get paid (esp. Research)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Stipend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Housing, Dining, Travel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Lookup organization or institution to see if has summer program or fellowship</a:t>
            </a:r>
            <a:endParaRPr/>
          </a:p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4738650" y="1152475"/>
            <a:ext cx="427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do you usually do during the summer?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your summer plans?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Apply to summer programs!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Importance of College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Higher salaries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Better Life skills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Opens up door (more opportunities)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Help improve community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Exposure to variety of people and experiences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Discussion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What are your plans after high school?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Will you apply to college? Why or why not?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Applications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Application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Personal Statements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school Transcript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Extracurricular Activities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Test Scores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Letters of Recommendation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Counselor Recommendation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Interview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Application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3940800" cy="361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Texas Common Application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https://www.applytexas.org/adappc/gen/c_start.WBX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Common Application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https://www.commonapp.org/</a:t>
            </a:r>
            <a:r>
              <a:rPr lang="en"/>
              <a:t>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Universal app?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 Waivers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Picking a school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Safety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Reasonable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4430175" y="1282850"/>
            <a:ext cx="3940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some schools you are interested in?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Why do you want to go to those schools?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Write down at least 5 schools you are interested in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School Transcript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Request Transcript to be sent in advance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Order extra for personal 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GPA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Upwards Trend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 the Grades up!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Scores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4820700" cy="367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New SAT (March 2016)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out of 1600 (Reading, Writing, Math)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 hours and 50 minutes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Writing optional, but recommended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penalty for guessing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Out of 36 (English, Math, Reading, Science)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 hours and 45 minutes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ACT v. ACT with Writing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SAT Subject Tests/ SAT II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Out of 800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Required in lots of Schools (relevant to major of choice)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3">
            <a:alphaModFix amt="95000"/>
          </a:blip>
          <a:stretch>
            <a:fillRect/>
          </a:stretch>
        </p:blipFill>
        <p:spPr>
          <a:xfrm>
            <a:off x="5284800" y="1320738"/>
            <a:ext cx="3547500" cy="250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Tackling Tests	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4312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 Waivers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What are some study skills that you use for Test Prep?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Contact  your Counselor about Fee Waivers for the SAT, SAT Subject Test, ACT, and Common Applications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Free Resources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5019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SAT &amp; ACT Test Waiver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College Application Waiver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Khan Academy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School Library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Houston Public Library &amp; Harris County Public Library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BrainFuse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Live help 2pm-11pm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Writing Lab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Language Lab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Preparatory Books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SAT, ACT, College Prep, Scholarships, etc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Practice Tests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5168450" y="1152475"/>
            <a:ext cx="3838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Discussion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How do you study (or plan to study) for the college admission exams and/ or school?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Homework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Get a library card/ Account with the Houston Public Library (and/or Harris County Public Library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Check out college prep books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Essays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4254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Stand Out!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 don’t tell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Clear, Focused, Organized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Ask for constructive criticism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4566300" y="4234850"/>
            <a:ext cx="4394700" cy="7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2017-2018 Common Application Prompts</a:t>
            </a:r>
            <a:endParaRPr/>
          </a:p>
        </p:txBody>
      </p:sp>
      <p:pic>
        <p:nvPicPr>
          <p:cNvPr id="108" name="Google Shape;108;p21"/>
          <p:cNvPicPr preferRelativeResize="0"/>
          <p:nvPr/>
        </p:nvPicPr>
        <p:blipFill rotWithShape="1">
          <a:blip r:embed="rId3">
            <a:alphaModFix/>
          </a:blip>
          <a:srcRect b="0" l="0" r="0" t="6489"/>
          <a:stretch/>
        </p:blipFill>
        <p:spPr>
          <a:xfrm>
            <a:off x="4186925" y="953125"/>
            <a:ext cx="4726200" cy="3151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